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8" r:id="rId2"/>
    <p:sldId id="265" r:id="rId3"/>
    <p:sldId id="268" r:id="rId4"/>
    <p:sldId id="269" r:id="rId5"/>
    <p:sldId id="267" r:id="rId6"/>
    <p:sldId id="280" r:id="rId7"/>
    <p:sldId id="261" r:id="rId8"/>
    <p:sldId id="271" r:id="rId9"/>
    <p:sldId id="262" r:id="rId10"/>
    <p:sldId id="272" r:id="rId11"/>
    <p:sldId id="275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E12"/>
    <a:srgbClr val="6B4A36"/>
    <a:srgbClr val="D68045"/>
    <a:srgbClr val="A85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37" autoAdjust="0"/>
  </p:normalViewPr>
  <p:slideViewPr>
    <p:cSldViewPr snapToGrid="0" snapToObjects="1">
      <p:cViewPr varScale="1">
        <p:scale>
          <a:sx n="97" d="100"/>
          <a:sy n="97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1BF87-BD62-784D-B817-66240896DE9E}" type="doc">
      <dgm:prSet loTypeId="urn:microsoft.com/office/officeart/2005/8/layout/hProcess9" loCatId="" qsTypeId="urn:microsoft.com/office/officeart/2005/8/quickstyle/simple4" qsCatId="simple" csTypeId="urn:microsoft.com/office/officeart/2005/8/colors/colorful1" csCatId="colorful" phldr="1"/>
      <dgm:spPr/>
    </dgm:pt>
    <dgm:pt modelId="{56A21CF3-386D-C04F-BDF3-2260F2763CE0}">
      <dgm:prSet phldrT="[Text]"/>
      <dgm:spPr/>
      <dgm:t>
        <a:bodyPr/>
        <a:lstStyle/>
        <a:p>
          <a:r>
            <a:rPr lang="en-US" dirty="0" smtClean="0"/>
            <a:t>Student Achievement</a:t>
          </a:r>
          <a:endParaRPr lang="en-US" dirty="0"/>
        </a:p>
      </dgm:t>
    </dgm:pt>
    <dgm:pt modelId="{4A334352-0F93-9D4D-9608-118BE03EA2D7}" type="parTrans" cxnId="{3B3B91AF-5DF1-EC4D-ADFD-463A540FF8D0}">
      <dgm:prSet/>
      <dgm:spPr/>
      <dgm:t>
        <a:bodyPr/>
        <a:lstStyle/>
        <a:p>
          <a:endParaRPr lang="en-US"/>
        </a:p>
      </dgm:t>
    </dgm:pt>
    <dgm:pt modelId="{E72D3EA5-A596-B940-831B-8A60CDB9768B}" type="sibTrans" cxnId="{3B3B91AF-5DF1-EC4D-ADFD-463A540FF8D0}">
      <dgm:prSet/>
      <dgm:spPr/>
      <dgm:t>
        <a:bodyPr/>
        <a:lstStyle/>
        <a:p>
          <a:endParaRPr lang="en-US"/>
        </a:p>
      </dgm:t>
    </dgm:pt>
    <dgm:pt modelId="{DB62845A-2039-FE43-B9F9-0836A5FFF8E5}">
      <dgm:prSet phldrT="[Text]"/>
      <dgm:spPr/>
      <dgm:t>
        <a:bodyPr/>
        <a:lstStyle/>
        <a:p>
          <a:r>
            <a:rPr lang="en-US" dirty="0" smtClean="0"/>
            <a:t>Effective Teachers</a:t>
          </a:r>
          <a:endParaRPr lang="en-US" dirty="0"/>
        </a:p>
      </dgm:t>
    </dgm:pt>
    <dgm:pt modelId="{5C10FA28-C4EB-2148-88B0-A628DAFAC06D}" type="parTrans" cxnId="{89A91E61-BB65-AC4B-AD0A-73CC1E2502EF}">
      <dgm:prSet/>
      <dgm:spPr/>
      <dgm:t>
        <a:bodyPr/>
        <a:lstStyle/>
        <a:p>
          <a:endParaRPr lang="en-US"/>
        </a:p>
      </dgm:t>
    </dgm:pt>
    <dgm:pt modelId="{82C94AA7-43B7-D44A-B414-705B0675F093}" type="sibTrans" cxnId="{89A91E61-BB65-AC4B-AD0A-73CC1E2502EF}">
      <dgm:prSet/>
      <dgm:spPr/>
      <dgm:t>
        <a:bodyPr/>
        <a:lstStyle/>
        <a:p>
          <a:endParaRPr lang="en-US"/>
        </a:p>
      </dgm:t>
    </dgm:pt>
    <dgm:pt modelId="{7E7DC4BE-E02B-0B45-8C8F-5E0B9BC9FF25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7CCAA97-A079-DD44-A1AD-BF9859862D0A}" type="parTrans" cxnId="{DBE49B60-9C86-F24D-95CC-9B872C2386FC}">
      <dgm:prSet/>
      <dgm:spPr/>
      <dgm:t>
        <a:bodyPr/>
        <a:lstStyle/>
        <a:p>
          <a:endParaRPr lang="en-US"/>
        </a:p>
      </dgm:t>
    </dgm:pt>
    <dgm:pt modelId="{83C70F68-D932-CB4D-9F77-B764C0F21540}" type="sibTrans" cxnId="{DBE49B60-9C86-F24D-95CC-9B872C2386FC}">
      <dgm:prSet/>
      <dgm:spPr/>
      <dgm:t>
        <a:bodyPr/>
        <a:lstStyle/>
        <a:p>
          <a:endParaRPr lang="en-US"/>
        </a:p>
      </dgm:t>
    </dgm:pt>
    <dgm:pt modelId="{82B7ED37-4B08-2644-8725-588AD682F2F4}" type="pres">
      <dgm:prSet presAssocID="{FEC1BF87-BD62-784D-B817-66240896DE9E}" presName="CompostProcess" presStyleCnt="0">
        <dgm:presLayoutVars>
          <dgm:dir/>
          <dgm:resizeHandles val="exact"/>
        </dgm:presLayoutVars>
      </dgm:prSet>
      <dgm:spPr/>
    </dgm:pt>
    <dgm:pt modelId="{F76E3BDD-FDBE-1C49-BAC0-2A4107D1214B}" type="pres">
      <dgm:prSet presAssocID="{FEC1BF87-BD62-784D-B817-66240896DE9E}" presName="arrow" presStyleLbl="bgShp" presStyleIdx="0" presStyleCnt="1"/>
      <dgm:spPr/>
    </dgm:pt>
    <dgm:pt modelId="{9CB9A5A5-6C98-6B49-BDFE-F63BCADF2B7E}" type="pres">
      <dgm:prSet presAssocID="{FEC1BF87-BD62-784D-B817-66240896DE9E}" presName="linearProcess" presStyleCnt="0"/>
      <dgm:spPr/>
    </dgm:pt>
    <dgm:pt modelId="{00689459-385C-3C46-9ABF-F579A016695B}" type="pres">
      <dgm:prSet presAssocID="{56A21CF3-386D-C04F-BDF3-2260F2763CE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D2372-F6F0-E44F-B0B8-F69A3D8E066D}" type="pres">
      <dgm:prSet presAssocID="{E72D3EA5-A596-B940-831B-8A60CDB9768B}" presName="sibTrans" presStyleCnt="0"/>
      <dgm:spPr/>
    </dgm:pt>
    <dgm:pt modelId="{00658E3F-5C6E-2943-B218-1BBD252B6BF8}" type="pres">
      <dgm:prSet presAssocID="{DB62845A-2039-FE43-B9F9-0836A5FFF8E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F9DEF-A6A5-3B4E-83F5-50AC1662ED4D}" type="pres">
      <dgm:prSet presAssocID="{82C94AA7-43B7-D44A-B414-705B0675F093}" presName="sibTrans" presStyleCnt="0"/>
      <dgm:spPr/>
    </dgm:pt>
    <dgm:pt modelId="{9FD201E9-7EAF-F244-AFF2-CC12AE0621F7}" type="pres">
      <dgm:prSet presAssocID="{7E7DC4BE-E02B-0B45-8C8F-5E0B9BC9FF2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E49B60-9C86-F24D-95CC-9B872C2386FC}" srcId="{FEC1BF87-BD62-784D-B817-66240896DE9E}" destId="{7E7DC4BE-E02B-0B45-8C8F-5E0B9BC9FF25}" srcOrd="2" destOrd="0" parTransId="{D7CCAA97-A079-DD44-A1AD-BF9859862D0A}" sibTransId="{83C70F68-D932-CB4D-9F77-B764C0F21540}"/>
    <dgm:cxn modelId="{89A91E61-BB65-AC4B-AD0A-73CC1E2502EF}" srcId="{FEC1BF87-BD62-784D-B817-66240896DE9E}" destId="{DB62845A-2039-FE43-B9F9-0836A5FFF8E5}" srcOrd="1" destOrd="0" parTransId="{5C10FA28-C4EB-2148-88B0-A628DAFAC06D}" sibTransId="{82C94AA7-43B7-D44A-B414-705B0675F093}"/>
    <dgm:cxn modelId="{B5A86EFC-564C-1B43-BF52-0E1E00BC0CEC}" type="presOf" srcId="{FEC1BF87-BD62-784D-B817-66240896DE9E}" destId="{82B7ED37-4B08-2644-8725-588AD682F2F4}" srcOrd="0" destOrd="0" presId="urn:microsoft.com/office/officeart/2005/8/layout/hProcess9"/>
    <dgm:cxn modelId="{763DA537-6739-E642-9ED1-DD730829C6E6}" type="presOf" srcId="{7E7DC4BE-E02B-0B45-8C8F-5E0B9BC9FF25}" destId="{9FD201E9-7EAF-F244-AFF2-CC12AE0621F7}" srcOrd="0" destOrd="0" presId="urn:microsoft.com/office/officeart/2005/8/layout/hProcess9"/>
    <dgm:cxn modelId="{3B3B91AF-5DF1-EC4D-ADFD-463A540FF8D0}" srcId="{FEC1BF87-BD62-784D-B817-66240896DE9E}" destId="{56A21CF3-386D-C04F-BDF3-2260F2763CE0}" srcOrd="0" destOrd="0" parTransId="{4A334352-0F93-9D4D-9608-118BE03EA2D7}" sibTransId="{E72D3EA5-A596-B940-831B-8A60CDB9768B}"/>
    <dgm:cxn modelId="{DEFE4D1A-4EB1-AF4B-BE4A-9180573D9E11}" type="presOf" srcId="{DB62845A-2039-FE43-B9F9-0836A5FFF8E5}" destId="{00658E3F-5C6E-2943-B218-1BBD252B6BF8}" srcOrd="0" destOrd="0" presId="urn:microsoft.com/office/officeart/2005/8/layout/hProcess9"/>
    <dgm:cxn modelId="{9AB7A4CE-9D2D-864C-9015-64E8BAFEE88F}" type="presOf" srcId="{56A21CF3-386D-C04F-BDF3-2260F2763CE0}" destId="{00689459-385C-3C46-9ABF-F579A016695B}" srcOrd="0" destOrd="0" presId="urn:microsoft.com/office/officeart/2005/8/layout/hProcess9"/>
    <dgm:cxn modelId="{01192FC1-07F6-A744-8322-1D5F536FD218}" type="presParOf" srcId="{82B7ED37-4B08-2644-8725-588AD682F2F4}" destId="{F76E3BDD-FDBE-1C49-BAC0-2A4107D1214B}" srcOrd="0" destOrd="0" presId="urn:microsoft.com/office/officeart/2005/8/layout/hProcess9"/>
    <dgm:cxn modelId="{181EBC9B-EDDF-5744-BC1E-0CABEECDB098}" type="presParOf" srcId="{82B7ED37-4B08-2644-8725-588AD682F2F4}" destId="{9CB9A5A5-6C98-6B49-BDFE-F63BCADF2B7E}" srcOrd="1" destOrd="0" presId="urn:microsoft.com/office/officeart/2005/8/layout/hProcess9"/>
    <dgm:cxn modelId="{BE8EA3BA-3A22-7F49-BCED-E24E395594CC}" type="presParOf" srcId="{9CB9A5A5-6C98-6B49-BDFE-F63BCADF2B7E}" destId="{00689459-385C-3C46-9ABF-F579A016695B}" srcOrd="0" destOrd="0" presId="urn:microsoft.com/office/officeart/2005/8/layout/hProcess9"/>
    <dgm:cxn modelId="{A095BA38-4338-4D49-B24A-C0B6D3644961}" type="presParOf" srcId="{9CB9A5A5-6C98-6B49-BDFE-F63BCADF2B7E}" destId="{A80D2372-F6F0-E44F-B0B8-F69A3D8E066D}" srcOrd="1" destOrd="0" presId="urn:microsoft.com/office/officeart/2005/8/layout/hProcess9"/>
    <dgm:cxn modelId="{CFAC492A-CB73-6D4B-996C-B0C76283E0FD}" type="presParOf" srcId="{9CB9A5A5-6C98-6B49-BDFE-F63BCADF2B7E}" destId="{00658E3F-5C6E-2943-B218-1BBD252B6BF8}" srcOrd="2" destOrd="0" presId="urn:microsoft.com/office/officeart/2005/8/layout/hProcess9"/>
    <dgm:cxn modelId="{43328492-507C-8742-8425-2BA1448E6438}" type="presParOf" srcId="{9CB9A5A5-6C98-6B49-BDFE-F63BCADF2B7E}" destId="{11AF9DEF-A6A5-3B4E-83F5-50AC1662ED4D}" srcOrd="3" destOrd="0" presId="urn:microsoft.com/office/officeart/2005/8/layout/hProcess9"/>
    <dgm:cxn modelId="{6F808DE0-674E-3343-8398-89EDF936E63A}" type="presParOf" srcId="{9CB9A5A5-6C98-6B49-BDFE-F63BCADF2B7E}" destId="{9FD201E9-7EAF-F244-AFF2-CC12AE0621F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C91247-D6BC-304D-B4BF-2A03D9D1F6FC}" type="doc">
      <dgm:prSet loTypeId="urn:microsoft.com/office/officeart/2005/8/layout/hierarchy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A47AB23-8770-DB4E-B4C7-9CCA3CC0AC0C}">
      <dgm:prSet phldrT="[Text]"/>
      <dgm:spPr/>
      <dgm:t>
        <a:bodyPr/>
        <a:lstStyle/>
        <a:p>
          <a:pPr algn="ctr"/>
          <a:r>
            <a:rPr lang="en-US" dirty="0" smtClean="0"/>
            <a:t>Possible Selves Theory Method</a:t>
          </a:r>
          <a:endParaRPr lang="en-US" dirty="0"/>
        </a:p>
      </dgm:t>
    </dgm:pt>
    <dgm:pt modelId="{47920381-4E51-C84B-A11D-3E3891300F43}" type="parTrans" cxnId="{4252233F-C2DD-B445-9C5C-9C578C9432FC}">
      <dgm:prSet/>
      <dgm:spPr/>
      <dgm:t>
        <a:bodyPr/>
        <a:lstStyle/>
        <a:p>
          <a:pPr algn="ctr"/>
          <a:endParaRPr lang="en-US"/>
        </a:p>
      </dgm:t>
    </dgm:pt>
    <dgm:pt modelId="{C9990DB8-7EAD-3E49-9CB1-78BEE3F9BAD0}" type="sibTrans" cxnId="{4252233F-C2DD-B445-9C5C-9C578C9432FC}">
      <dgm:prSet/>
      <dgm:spPr/>
      <dgm:t>
        <a:bodyPr/>
        <a:lstStyle/>
        <a:p>
          <a:pPr algn="ctr"/>
          <a:endParaRPr lang="en-US"/>
        </a:p>
      </dgm:t>
    </dgm:pt>
    <dgm:pt modelId="{58FE51D7-8C34-B540-92E1-ED95558136FF}">
      <dgm:prSet phldrT="[Text]"/>
      <dgm:spPr>
        <a:ln>
          <a:solidFill>
            <a:srgbClr val="BDAF52"/>
          </a:solidFill>
        </a:ln>
      </dgm:spPr>
      <dgm:t>
        <a:bodyPr/>
        <a:lstStyle/>
        <a:p>
          <a:pPr algn="ctr"/>
          <a:r>
            <a:rPr lang="en-US" smtClean="0"/>
            <a:t>Me-Reflection</a:t>
          </a:r>
          <a:endParaRPr lang="en-US" dirty="0"/>
        </a:p>
      </dgm:t>
    </dgm:pt>
    <dgm:pt modelId="{2D569379-AC7C-7247-8A1D-5398DCEE054B}" type="parTrans" cxnId="{18641131-4382-4645-B223-7F515356DD79}">
      <dgm:prSet/>
      <dgm:spPr/>
      <dgm:t>
        <a:bodyPr/>
        <a:lstStyle/>
        <a:p>
          <a:pPr algn="ctr"/>
          <a:endParaRPr lang="en-US"/>
        </a:p>
      </dgm:t>
    </dgm:pt>
    <dgm:pt modelId="{2D9DA77B-5125-534F-8746-22385CE65FF8}" type="sibTrans" cxnId="{18641131-4382-4645-B223-7F515356DD79}">
      <dgm:prSet/>
      <dgm:spPr/>
      <dgm:t>
        <a:bodyPr/>
        <a:lstStyle/>
        <a:p>
          <a:pPr algn="ctr"/>
          <a:endParaRPr lang="en-US"/>
        </a:p>
      </dgm:t>
    </dgm:pt>
    <dgm:pt modelId="{E7221C37-1709-4649-AC5F-A43DC2F3EE72}">
      <dgm:prSet phldrT="[Text]"/>
      <dgm:spPr/>
      <dgm:t>
        <a:bodyPr/>
        <a:lstStyle/>
        <a:p>
          <a:pPr algn="ctr"/>
          <a:r>
            <a:rPr lang="en-US" dirty="0" smtClean="0"/>
            <a:t>Memories</a:t>
          </a:r>
          <a:endParaRPr lang="en-US" dirty="0"/>
        </a:p>
      </dgm:t>
    </dgm:pt>
    <dgm:pt modelId="{0C48717C-12D5-8949-91FB-0A9F4A8A2A5A}" type="parTrans" cxnId="{1B02E1C6-AABB-6146-A498-C45F91BF0AAE}">
      <dgm:prSet/>
      <dgm:spPr/>
      <dgm:t>
        <a:bodyPr/>
        <a:lstStyle/>
        <a:p>
          <a:pPr algn="ctr"/>
          <a:endParaRPr lang="en-US"/>
        </a:p>
      </dgm:t>
    </dgm:pt>
    <dgm:pt modelId="{E8D43A1C-44AB-0F4E-802B-32A14E3E2C9C}" type="sibTrans" cxnId="{1B02E1C6-AABB-6146-A498-C45F91BF0AAE}">
      <dgm:prSet/>
      <dgm:spPr/>
      <dgm:t>
        <a:bodyPr/>
        <a:lstStyle/>
        <a:p>
          <a:pPr algn="ctr"/>
          <a:endParaRPr lang="en-US"/>
        </a:p>
      </dgm:t>
    </dgm:pt>
    <dgm:pt modelId="{E49F322E-356C-A549-A4DA-CBF995DAE682}">
      <dgm:prSet phldrT="[Text]"/>
      <dgm:spPr/>
      <dgm:t>
        <a:bodyPr/>
        <a:lstStyle/>
        <a:p>
          <a:pPr algn="ctr"/>
          <a:r>
            <a:rPr lang="en-US" dirty="0" smtClean="0"/>
            <a:t>Motivation</a:t>
          </a:r>
          <a:endParaRPr lang="en-US" dirty="0"/>
        </a:p>
      </dgm:t>
    </dgm:pt>
    <dgm:pt modelId="{85E43BFA-4A1F-0041-9FF0-DD0DF9962016}" type="parTrans" cxnId="{0652AA46-8EA0-7E44-ADD9-93398DDD5153}">
      <dgm:prSet/>
      <dgm:spPr/>
      <dgm:t>
        <a:bodyPr/>
        <a:lstStyle/>
        <a:p>
          <a:pPr algn="ctr"/>
          <a:endParaRPr lang="en-US"/>
        </a:p>
      </dgm:t>
    </dgm:pt>
    <dgm:pt modelId="{543748C4-FDAF-8E42-9DA3-6B970745B1BE}" type="sibTrans" cxnId="{0652AA46-8EA0-7E44-ADD9-93398DDD5153}">
      <dgm:prSet/>
      <dgm:spPr/>
      <dgm:t>
        <a:bodyPr/>
        <a:lstStyle/>
        <a:p>
          <a:pPr algn="ctr"/>
          <a:endParaRPr lang="en-US"/>
        </a:p>
      </dgm:t>
    </dgm:pt>
    <dgm:pt modelId="{A486A467-4C04-AD49-BC92-82527D8317FB}">
      <dgm:prSet phldrT="[Text]"/>
      <dgm:spPr/>
      <dgm:t>
        <a:bodyPr/>
        <a:lstStyle/>
        <a:p>
          <a:pPr algn="ctr"/>
          <a:r>
            <a:rPr lang="en-US" dirty="0" smtClean="0"/>
            <a:t>Means-Development</a:t>
          </a:r>
          <a:endParaRPr lang="en-US" dirty="0"/>
        </a:p>
      </dgm:t>
    </dgm:pt>
    <dgm:pt modelId="{99BBD567-65DF-A245-8054-163D45924A76}" type="parTrans" cxnId="{86CE6E5F-F2D8-F24D-8076-501E6DD87238}">
      <dgm:prSet/>
      <dgm:spPr/>
      <dgm:t>
        <a:bodyPr/>
        <a:lstStyle/>
        <a:p>
          <a:pPr algn="ctr"/>
          <a:endParaRPr lang="en-US"/>
        </a:p>
      </dgm:t>
    </dgm:pt>
    <dgm:pt modelId="{B10DA112-D46A-6842-977E-2E275D864D2D}" type="sibTrans" cxnId="{86CE6E5F-F2D8-F24D-8076-501E6DD87238}">
      <dgm:prSet/>
      <dgm:spPr/>
      <dgm:t>
        <a:bodyPr/>
        <a:lstStyle/>
        <a:p>
          <a:pPr algn="ctr"/>
          <a:endParaRPr lang="en-US"/>
        </a:p>
      </dgm:t>
    </dgm:pt>
    <dgm:pt modelId="{8C07F77B-93A4-984B-A9E7-5D5C78200036}">
      <dgm:prSet phldrT="[Text]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pPr algn="ctr"/>
          <a:r>
            <a:rPr lang="en-US" dirty="0" smtClean="0"/>
            <a:t>Membership</a:t>
          </a:r>
          <a:endParaRPr lang="en-US" dirty="0"/>
        </a:p>
      </dgm:t>
    </dgm:pt>
    <dgm:pt modelId="{182239CC-433E-5644-9D77-BBC1195920ED}" type="parTrans" cxnId="{5CB642D4-3325-434C-8A86-0037F9275189}">
      <dgm:prSet/>
      <dgm:spPr/>
      <dgm:t>
        <a:bodyPr/>
        <a:lstStyle/>
        <a:p>
          <a:pPr algn="ctr"/>
          <a:endParaRPr lang="en-US"/>
        </a:p>
      </dgm:t>
    </dgm:pt>
    <dgm:pt modelId="{7AA13046-D4F9-6648-9126-BA912878894B}" type="sibTrans" cxnId="{5CB642D4-3325-434C-8A86-0037F9275189}">
      <dgm:prSet/>
      <dgm:spPr/>
      <dgm:t>
        <a:bodyPr/>
        <a:lstStyle/>
        <a:p>
          <a:pPr algn="ctr"/>
          <a:endParaRPr lang="en-US"/>
        </a:p>
      </dgm:t>
    </dgm:pt>
    <dgm:pt modelId="{04F41C70-8233-7146-BD9A-C58089414A8A}">
      <dgm:prSet phldrT="[Text]"/>
      <dgm:spPr>
        <a:ln>
          <a:solidFill>
            <a:srgbClr val="604A7B"/>
          </a:solidFill>
        </a:ln>
      </dgm:spPr>
      <dgm:t>
        <a:bodyPr/>
        <a:lstStyle/>
        <a:p>
          <a:pPr algn="ctr"/>
          <a:r>
            <a:rPr lang="en-US" dirty="0" smtClean="0"/>
            <a:t>Modeling</a:t>
          </a:r>
          <a:endParaRPr lang="en-US" dirty="0"/>
        </a:p>
      </dgm:t>
    </dgm:pt>
    <dgm:pt modelId="{E3A4426F-53EC-0347-9EE1-6B723ABB6B68}" type="parTrans" cxnId="{3F706E81-82C2-0044-82A2-1FE51D5F0976}">
      <dgm:prSet/>
      <dgm:spPr/>
      <dgm:t>
        <a:bodyPr/>
        <a:lstStyle/>
        <a:p>
          <a:pPr algn="ctr"/>
          <a:endParaRPr lang="en-US"/>
        </a:p>
      </dgm:t>
    </dgm:pt>
    <dgm:pt modelId="{18A52ABD-836B-2E43-9816-64AF2A73D5DB}" type="sibTrans" cxnId="{3F706E81-82C2-0044-82A2-1FE51D5F0976}">
      <dgm:prSet/>
      <dgm:spPr/>
      <dgm:t>
        <a:bodyPr/>
        <a:lstStyle/>
        <a:p>
          <a:pPr algn="ctr"/>
          <a:endParaRPr lang="en-US"/>
        </a:p>
      </dgm:t>
    </dgm:pt>
    <dgm:pt modelId="{CDF983AD-F281-504C-958D-7E054FFB2A7B}">
      <dgm:prSet phldrT="[Text]"/>
      <dgm:spPr>
        <a:ln>
          <a:solidFill>
            <a:srgbClr val="604A7B"/>
          </a:solidFill>
        </a:ln>
      </dgm:spPr>
      <dgm:t>
        <a:bodyPr/>
        <a:lstStyle/>
        <a:p>
          <a:pPr algn="ctr"/>
          <a:r>
            <a:rPr lang="en-US" dirty="0" smtClean="0"/>
            <a:t>Mentoring</a:t>
          </a:r>
          <a:endParaRPr lang="en-US" dirty="0"/>
        </a:p>
      </dgm:t>
    </dgm:pt>
    <dgm:pt modelId="{19122D25-9541-4948-A60E-B55C990A180F}" type="parTrans" cxnId="{9AD82B4A-453D-254D-A7F5-C9746340538F}">
      <dgm:prSet/>
      <dgm:spPr/>
      <dgm:t>
        <a:bodyPr/>
        <a:lstStyle/>
        <a:p>
          <a:pPr algn="ctr"/>
          <a:endParaRPr lang="en-US"/>
        </a:p>
      </dgm:t>
    </dgm:pt>
    <dgm:pt modelId="{B366C357-8FF7-D84E-812E-4ACF6B29520C}" type="sibTrans" cxnId="{9AD82B4A-453D-254D-A7F5-C9746340538F}">
      <dgm:prSet/>
      <dgm:spPr/>
      <dgm:t>
        <a:bodyPr/>
        <a:lstStyle/>
        <a:p>
          <a:pPr algn="ctr"/>
          <a:endParaRPr lang="en-US"/>
        </a:p>
      </dgm:t>
    </dgm:pt>
    <dgm:pt modelId="{9C4A1E7A-6EE5-0240-87E0-1E84A76555F3}">
      <dgm:prSet phldrT="[Text]"/>
      <dgm:spPr>
        <a:ln>
          <a:solidFill>
            <a:srgbClr val="604A7B"/>
          </a:solidFill>
        </a:ln>
      </dgm:spPr>
      <dgm:t>
        <a:bodyPr/>
        <a:lstStyle/>
        <a:p>
          <a:pPr algn="ctr"/>
          <a:r>
            <a:rPr lang="en-US" dirty="0" smtClean="0"/>
            <a:t>Mirroring</a:t>
          </a:r>
          <a:endParaRPr lang="en-US" dirty="0"/>
        </a:p>
      </dgm:t>
    </dgm:pt>
    <dgm:pt modelId="{7B2C7E26-69A9-6B4C-B089-430989702B02}" type="parTrans" cxnId="{515A3177-FCAD-7A4F-BF47-E18F0C0C8688}">
      <dgm:prSet/>
      <dgm:spPr/>
      <dgm:t>
        <a:bodyPr/>
        <a:lstStyle/>
        <a:p>
          <a:pPr algn="ctr"/>
          <a:endParaRPr lang="en-US"/>
        </a:p>
      </dgm:t>
    </dgm:pt>
    <dgm:pt modelId="{1A768036-E1B3-524F-95C9-F15876CD822B}" type="sibTrans" cxnId="{515A3177-FCAD-7A4F-BF47-E18F0C0C8688}">
      <dgm:prSet/>
      <dgm:spPr/>
      <dgm:t>
        <a:bodyPr/>
        <a:lstStyle/>
        <a:p>
          <a:pPr algn="ctr"/>
          <a:endParaRPr lang="en-US"/>
        </a:p>
      </dgm:t>
    </dgm:pt>
    <dgm:pt modelId="{E0EEECDE-61F2-1748-A4F9-5912CB10C9E2}" type="pres">
      <dgm:prSet presAssocID="{6FC91247-D6BC-304D-B4BF-2A03D9D1F6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4BF5F3A-0E9D-B745-9DC5-8253A5A741DD}" type="pres">
      <dgm:prSet presAssocID="{0A47AB23-8770-DB4E-B4C7-9CCA3CC0AC0C}" presName="hierRoot1" presStyleCnt="0"/>
      <dgm:spPr/>
      <dgm:t>
        <a:bodyPr/>
        <a:lstStyle/>
        <a:p>
          <a:endParaRPr lang="en-US"/>
        </a:p>
      </dgm:t>
    </dgm:pt>
    <dgm:pt modelId="{14BB16EE-2328-6F49-944E-39690B65B3B4}" type="pres">
      <dgm:prSet presAssocID="{0A47AB23-8770-DB4E-B4C7-9CCA3CC0AC0C}" presName="composite" presStyleCnt="0"/>
      <dgm:spPr/>
      <dgm:t>
        <a:bodyPr/>
        <a:lstStyle/>
        <a:p>
          <a:endParaRPr lang="en-US"/>
        </a:p>
      </dgm:t>
    </dgm:pt>
    <dgm:pt modelId="{0670B7AF-EFB4-994B-8290-77DF218EFC39}" type="pres">
      <dgm:prSet presAssocID="{0A47AB23-8770-DB4E-B4C7-9CCA3CC0AC0C}" presName="background" presStyleLbl="node0" presStyleIdx="0" presStyleCnt="1"/>
      <dgm:spPr/>
      <dgm:t>
        <a:bodyPr/>
        <a:lstStyle/>
        <a:p>
          <a:endParaRPr lang="en-US"/>
        </a:p>
      </dgm:t>
    </dgm:pt>
    <dgm:pt modelId="{1C3422FD-119A-6347-B47C-F0C76E08B230}" type="pres">
      <dgm:prSet presAssocID="{0A47AB23-8770-DB4E-B4C7-9CCA3CC0AC0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5C3B2-EB9B-1A47-8B9B-A79E0B19E366}" type="pres">
      <dgm:prSet presAssocID="{0A47AB23-8770-DB4E-B4C7-9CCA3CC0AC0C}" presName="hierChild2" presStyleCnt="0"/>
      <dgm:spPr/>
      <dgm:t>
        <a:bodyPr/>
        <a:lstStyle/>
        <a:p>
          <a:endParaRPr lang="en-US"/>
        </a:p>
      </dgm:t>
    </dgm:pt>
    <dgm:pt modelId="{B744F500-B8E5-CD43-8673-0766D7118C40}" type="pres">
      <dgm:prSet presAssocID="{2D569379-AC7C-7247-8A1D-5398DCEE054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C5C4137-753F-8043-916C-8891153645C9}" type="pres">
      <dgm:prSet presAssocID="{58FE51D7-8C34-B540-92E1-ED95558136FF}" presName="hierRoot2" presStyleCnt="0"/>
      <dgm:spPr/>
      <dgm:t>
        <a:bodyPr/>
        <a:lstStyle/>
        <a:p>
          <a:endParaRPr lang="en-US"/>
        </a:p>
      </dgm:t>
    </dgm:pt>
    <dgm:pt modelId="{DDBF2303-0A3A-BB48-8C66-AB8C9C93847B}" type="pres">
      <dgm:prSet presAssocID="{58FE51D7-8C34-B540-92E1-ED95558136FF}" presName="composite2" presStyleCnt="0"/>
      <dgm:spPr/>
      <dgm:t>
        <a:bodyPr/>
        <a:lstStyle/>
        <a:p>
          <a:endParaRPr lang="en-US"/>
        </a:p>
      </dgm:t>
    </dgm:pt>
    <dgm:pt modelId="{8BED60D8-6328-7C48-B04B-9CBB1E968660}" type="pres">
      <dgm:prSet presAssocID="{58FE51D7-8C34-B540-92E1-ED95558136FF}" presName="background2" presStyleLbl="node2" presStyleIdx="0" presStyleCnt="2"/>
      <dgm:spPr>
        <a:solidFill>
          <a:srgbClr val="FFF560"/>
        </a:solidFill>
      </dgm:spPr>
      <dgm:t>
        <a:bodyPr/>
        <a:lstStyle/>
        <a:p>
          <a:endParaRPr lang="en-US"/>
        </a:p>
      </dgm:t>
    </dgm:pt>
    <dgm:pt modelId="{11F3800A-16BA-FB47-BAE9-36F997BCB48F}" type="pres">
      <dgm:prSet presAssocID="{58FE51D7-8C34-B540-92E1-ED95558136F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0EFBD-EA88-A147-9F6B-D6B6798BB8B7}" type="pres">
      <dgm:prSet presAssocID="{58FE51D7-8C34-B540-92E1-ED95558136FF}" presName="hierChild3" presStyleCnt="0"/>
      <dgm:spPr/>
      <dgm:t>
        <a:bodyPr/>
        <a:lstStyle/>
        <a:p>
          <a:endParaRPr lang="en-US"/>
        </a:p>
      </dgm:t>
    </dgm:pt>
    <dgm:pt modelId="{C29D9E50-1C9A-184F-BB57-E84CBC7C85C5}" type="pres">
      <dgm:prSet presAssocID="{0C48717C-12D5-8949-91FB-0A9F4A8A2A5A}" presName="Name17" presStyleLbl="parChTrans1D3" presStyleIdx="0" presStyleCnt="6"/>
      <dgm:spPr/>
      <dgm:t>
        <a:bodyPr/>
        <a:lstStyle/>
        <a:p>
          <a:endParaRPr lang="en-US"/>
        </a:p>
      </dgm:t>
    </dgm:pt>
    <dgm:pt modelId="{68AB9D51-81CB-924A-89BB-1EC9CBAB0667}" type="pres">
      <dgm:prSet presAssocID="{E7221C37-1709-4649-AC5F-A43DC2F3EE72}" presName="hierRoot3" presStyleCnt="0"/>
      <dgm:spPr/>
      <dgm:t>
        <a:bodyPr/>
        <a:lstStyle/>
        <a:p>
          <a:endParaRPr lang="en-US"/>
        </a:p>
      </dgm:t>
    </dgm:pt>
    <dgm:pt modelId="{EE4A82EB-4219-7747-BD63-D65C88F84768}" type="pres">
      <dgm:prSet presAssocID="{E7221C37-1709-4649-AC5F-A43DC2F3EE72}" presName="composite3" presStyleCnt="0"/>
      <dgm:spPr/>
      <dgm:t>
        <a:bodyPr/>
        <a:lstStyle/>
        <a:p>
          <a:endParaRPr lang="en-US"/>
        </a:p>
      </dgm:t>
    </dgm:pt>
    <dgm:pt modelId="{4432E8D5-3A25-9F41-92C3-B8AD05B8238F}" type="pres">
      <dgm:prSet presAssocID="{E7221C37-1709-4649-AC5F-A43DC2F3EE72}" presName="background3" presStyleLbl="node3" presStyleIdx="0" presStyleCnt="6"/>
      <dgm:spPr/>
      <dgm:t>
        <a:bodyPr/>
        <a:lstStyle/>
        <a:p>
          <a:endParaRPr lang="en-US"/>
        </a:p>
      </dgm:t>
    </dgm:pt>
    <dgm:pt modelId="{412032B2-C6E0-C640-85D0-7CD0FB48E22D}" type="pres">
      <dgm:prSet presAssocID="{E7221C37-1709-4649-AC5F-A43DC2F3EE72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9E0883-219B-AC4E-A86D-1CFFC175C8AD}" type="pres">
      <dgm:prSet presAssocID="{E7221C37-1709-4649-AC5F-A43DC2F3EE72}" presName="hierChild4" presStyleCnt="0"/>
      <dgm:spPr/>
      <dgm:t>
        <a:bodyPr/>
        <a:lstStyle/>
        <a:p>
          <a:endParaRPr lang="en-US"/>
        </a:p>
      </dgm:t>
    </dgm:pt>
    <dgm:pt modelId="{C3FA2996-5AD3-6244-82E3-643B8C80882E}" type="pres">
      <dgm:prSet presAssocID="{85E43BFA-4A1F-0041-9FF0-DD0DF9962016}" presName="Name17" presStyleLbl="parChTrans1D3" presStyleIdx="1" presStyleCnt="6"/>
      <dgm:spPr/>
      <dgm:t>
        <a:bodyPr/>
        <a:lstStyle/>
        <a:p>
          <a:endParaRPr lang="en-US"/>
        </a:p>
      </dgm:t>
    </dgm:pt>
    <dgm:pt modelId="{5C268637-A545-D544-AFFA-DE6CC02F768D}" type="pres">
      <dgm:prSet presAssocID="{E49F322E-356C-A549-A4DA-CBF995DAE682}" presName="hierRoot3" presStyleCnt="0"/>
      <dgm:spPr/>
      <dgm:t>
        <a:bodyPr/>
        <a:lstStyle/>
        <a:p>
          <a:endParaRPr lang="en-US"/>
        </a:p>
      </dgm:t>
    </dgm:pt>
    <dgm:pt modelId="{702BC03D-5397-EA47-849C-8478DB8BE86C}" type="pres">
      <dgm:prSet presAssocID="{E49F322E-356C-A549-A4DA-CBF995DAE682}" presName="composite3" presStyleCnt="0"/>
      <dgm:spPr/>
      <dgm:t>
        <a:bodyPr/>
        <a:lstStyle/>
        <a:p>
          <a:endParaRPr lang="en-US"/>
        </a:p>
      </dgm:t>
    </dgm:pt>
    <dgm:pt modelId="{B3ABE001-C9AF-384D-B95D-74A83B69E8CE}" type="pres">
      <dgm:prSet presAssocID="{E49F322E-356C-A549-A4DA-CBF995DAE682}" presName="background3" presStyleLbl="node3" presStyleIdx="1" presStyleCnt="6"/>
      <dgm:spPr/>
      <dgm:t>
        <a:bodyPr/>
        <a:lstStyle/>
        <a:p>
          <a:endParaRPr lang="en-US"/>
        </a:p>
      </dgm:t>
    </dgm:pt>
    <dgm:pt modelId="{9BFDB51D-8056-C84C-B969-2B65979CB347}" type="pres">
      <dgm:prSet presAssocID="{E49F322E-356C-A549-A4DA-CBF995DAE682}" presName="text3" presStyleLbl="fgAcc3" presStyleIdx="1" presStyleCnt="6" custLinFactNeighborX="-1218" custLinFactNeighborY="76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F57A93-9C08-194F-9661-E522D3C3497B}" type="pres">
      <dgm:prSet presAssocID="{E49F322E-356C-A549-A4DA-CBF995DAE682}" presName="hierChild4" presStyleCnt="0"/>
      <dgm:spPr/>
      <dgm:t>
        <a:bodyPr/>
        <a:lstStyle/>
        <a:p>
          <a:endParaRPr lang="en-US"/>
        </a:p>
      </dgm:t>
    </dgm:pt>
    <dgm:pt modelId="{6D6D9B03-D61B-E64F-8909-CA090D1CB9EA}" type="pres">
      <dgm:prSet presAssocID="{99BBD567-65DF-A245-8054-163D45924A7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DF9FB20-1B49-9549-BE47-CFCB84677FFC}" type="pres">
      <dgm:prSet presAssocID="{A486A467-4C04-AD49-BC92-82527D8317FB}" presName="hierRoot2" presStyleCnt="0"/>
      <dgm:spPr/>
      <dgm:t>
        <a:bodyPr/>
        <a:lstStyle/>
        <a:p>
          <a:endParaRPr lang="en-US"/>
        </a:p>
      </dgm:t>
    </dgm:pt>
    <dgm:pt modelId="{4ECC4676-47D7-7446-A320-525CB08054C6}" type="pres">
      <dgm:prSet presAssocID="{A486A467-4C04-AD49-BC92-82527D8317FB}" presName="composite2" presStyleCnt="0"/>
      <dgm:spPr/>
      <dgm:t>
        <a:bodyPr/>
        <a:lstStyle/>
        <a:p>
          <a:endParaRPr lang="en-US"/>
        </a:p>
      </dgm:t>
    </dgm:pt>
    <dgm:pt modelId="{69357773-F90F-764D-877E-0D681EFAB2CE}" type="pres">
      <dgm:prSet presAssocID="{A486A467-4C04-AD49-BC92-82527D8317FB}" presName="background2" presStyleLbl="node2" presStyleIdx="1" presStyleCnt="2"/>
      <dgm:spPr/>
      <dgm:t>
        <a:bodyPr/>
        <a:lstStyle/>
        <a:p>
          <a:endParaRPr lang="en-US"/>
        </a:p>
      </dgm:t>
    </dgm:pt>
    <dgm:pt modelId="{A04B38E6-4852-7547-9985-9D99EC58EF87}" type="pres">
      <dgm:prSet presAssocID="{A486A467-4C04-AD49-BC92-82527D8317F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E8352C-B4FC-0C48-AFBC-C67DCAAA7573}" type="pres">
      <dgm:prSet presAssocID="{A486A467-4C04-AD49-BC92-82527D8317FB}" presName="hierChild3" presStyleCnt="0"/>
      <dgm:spPr/>
      <dgm:t>
        <a:bodyPr/>
        <a:lstStyle/>
        <a:p>
          <a:endParaRPr lang="en-US"/>
        </a:p>
      </dgm:t>
    </dgm:pt>
    <dgm:pt modelId="{19D5FE84-AEA0-5647-998B-2C3C46C4426F}" type="pres">
      <dgm:prSet presAssocID="{182239CC-433E-5644-9D77-BBC1195920ED}" presName="Name17" presStyleLbl="parChTrans1D3" presStyleIdx="2" presStyleCnt="6"/>
      <dgm:spPr/>
      <dgm:t>
        <a:bodyPr/>
        <a:lstStyle/>
        <a:p>
          <a:endParaRPr lang="en-US"/>
        </a:p>
      </dgm:t>
    </dgm:pt>
    <dgm:pt modelId="{11DA0F43-3145-D14D-B405-10B5369FD969}" type="pres">
      <dgm:prSet presAssocID="{8C07F77B-93A4-984B-A9E7-5D5C78200036}" presName="hierRoot3" presStyleCnt="0"/>
      <dgm:spPr/>
      <dgm:t>
        <a:bodyPr/>
        <a:lstStyle/>
        <a:p>
          <a:endParaRPr lang="en-US"/>
        </a:p>
      </dgm:t>
    </dgm:pt>
    <dgm:pt modelId="{55F5A5EF-92FF-304E-AF5B-2D1C0C415503}" type="pres">
      <dgm:prSet presAssocID="{8C07F77B-93A4-984B-A9E7-5D5C78200036}" presName="composite3" presStyleCnt="0"/>
      <dgm:spPr/>
      <dgm:t>
        <a:bodyPr/>
        <a:lstStyle/>
        <a:p>
          <a:endParaRPr lang="en-US"/>
        </a:p>
      </dgm:t>
    </dgm:pt>
    <dgm:pt modelId="{8688F084-91B2-D548-AAF1-9A294E0DDF56}" type="pres">
      <dgm:prSet presAssocID="{8C07F77B-93A4-984B-A9E7-5D5C78200036}" presName="background3" presStyleLbl="node3" presStyleIdx="2" presStyleCnt="6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FF6ECF47-4BCF-7546-A297-6298FB58D4FC}" type="pres">
      <dgm:prSet presAssocID="{8C07F77B-93A4-984B-A9E7-5D5C78200036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74D422-3402-A946-A23C-0912AA5DBE05}" type="pres">
      <dgm:prSet presAssocID="{8C07F77B-93A4-984B-A9E7-5D5C78200036}" presName="hierChild4" presStyleCnt="0"/>
      <dgm:spPr/>
      <dgm:t>
        <a:bodyPr/>
        <a:lstStyle/>
        <a:p>
          <a:endParaRPr lang="en-US"/>
        </a:p>
      </dgm:t>
    </dgm:pt>
    <dgm:pt modelId="{AD734050-F2EB-8143-8653-64451D1DF426}" type="pres">
      <dgm:prSet presAssocID="{E3A4426F-53EC-0347-9EE1-6B723ABB6B68}" presName="Name17" presStyleLbl="parChTrans1D3" presStyleIdx="3" presStyleCnt="6"/>
      <dgm:spPr/>
      <dgm:t>
        <a:bodyPr/>
        <a:lstStyle/>
        <a:p>
          <a:endParaRPr lang="en-US"/>
        </a:p>
      </dgm:t>
    </dgm:pt>
    <dgm:pt modelId="{C60A8A1F-C71B-D245-83B3-EA6D3863E09B}" type="pres">
      <dgm:prSet presAssocID="{04F41C70-8233-7146-BD9A-C58089414A8A}" presName="hierRoot3" presStyleCnt="0"/>
      <dgm:spPr/>
      <dgm:t>
        <a:bodyPr/>
        <a:lstStyle/>
        <a:p>
          <a:endParaRPr lang="en-US"/>
        </a:p>
      </dgm:t>
    </dgm:pt>
    <dgm:pt modelId="{95869B3B-8E25-F445-BCA2-CF40A1975588}" type="pres">
      <dgm:prSet presAssocID="{04F41C70-8233-7146-BD9A-C58089414A8A}" presName="composite3" presStyleCnt="0"/>
      <dgm:spPr/>
      <dgm:t>
        <a:bodyPr/>
        <a:lstStyle/>
        <a:p>
          <a:endParaRPr lang="en-US"/>
        </a:p>
      </dgm:t>
    </dgm:pt>
    <dgm:pt modelId="{C73B0043-ED2C-0245-8F76-63418D587C60}" type="pres">
      <dgm:prSet presAssocID="{04F41C70-8233-7146-BD9A-C58089414A8A}" presName="background3" presStyleLbl="node3" presStyleIdx="3" presStyleCnt="6"/>
      <dgm:spPr>
        <a:solidFill>
          <a:srgbClr val="604A7B"/>
        </a:solidFill>
      </dgm:spPr>
      <dgm:t>
        <a:bodyPr/>
        <a:lstStyle/>
        <a:p>
          <a:endParaRPr lang="en-US"/>
        </a:p>
      </dgm:t>
    </dgm:pt>
    <dgm:pt modelId="{7F29DCEA-464D-A94A-A68B-C490571E7487}" type="pres">
      <dgm:prSet presAssocID="{04F41C70-8233-7146-BD9A-C58089414A8A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96AF1-83FD-8644-8933-279139B2D529}" type="pres">
      <dgm:prSet presAssocID="{04F41C70-8233-7146-BD9A-C58089414A8A}" presName="hierChild4" presStyleCnt="0"/>
      <dgm:spPr/>
      <dgm:t>
        <a:bodyPr/>
        <a:lstStyle/>
        <a:p>
          <a:endParaRPr lang="en-US"/>
        </a:p>
      </dgm:t>
    </dgm:pt>
    <dgm:pt modelId="{5BA6280A-2CE5-554F-A80F-208309964BC0}" type="pres">
      <dgm:prSet presAssocID="{7B2C7E26-69A9-6B4C-B089-430989702B02}" presName="Name17" presStyleLbl="parChTrans1D3" presStyleIdx="4" presStyleCnt="6"/>
      <dgm:spPr/>
      <dgm:t>
        <a:bodyPr/>
        <a:lstStyle/>
        <a:p>
          <a:endParaRPr lang="en-US"/>
        </a:p>
      </dgm:t>
    </dgm:pt>
    <dgm:pt modelId="{A50A26E4-B3DB-C54E-B805-0021DF5072D6}" type="pres">
      <dgm:prSet presAssocID="{9C4A1E7A-6EE5-0240-87E0-1E84A76555F3}" presName="hierRoot3" presStyleCnt="0"/>
      <dgm:spPr/>
      <dgm:t>
        <a:bodyPr/>
        <a:lstStyle/>
        <a:p>
          <a:endParaRPr lang="en-US"/>
        </a:p>
      </dgm:t>
    </dgm:pt>
    <dgm:pt modelId="{749168CB-DD2D-F041-984C-608041C1E0AB}" type="pres">
      <dgm:prSet presAssocID="{9C4A1E7A-6EE5-0240-87E0-1E84A76555F3}" presName="composite3" presStyleCnt="0"/>
      <dgm:spPr/>
      <dgm:t>
        <a:bodyPr/>
        <a:lstStyle/>
        <a:p>
          <a:endParaRPr lang="en-US"/>
        </a:p>
      </dgm:t>
    </dgm:pt>
    <dgm:pt modelId="{BCED2673-91BB-904F-95A2-8515D2031B53}" type="pres">
      <dgm:prSet presAssocID="{9C4A1E7A-6EE5-0240-87E0-1E84A76555F3}" presName="background3" presStyleLbl="node3" presStyleIdx="4" presStyleCnt="6"/>
      <dgm:spPr>
        <a:solidFill>
          <a:srgbClr val="604A7B"/>
        </a:solidFill>
      </dgm:spPr>
      <dgm:t>
        <a:bodyPr/>
        <a:lstStyle/>
        <a:p>
          <a:endParaRPr lang="en-US"/>
        </a:p>
      </dgm:t>
    </dgm:pt>
    <dgm:pt modelId="{992662C9-5AB1-7F46-B28B-C97693B5E8D1}" type="pres">
      <dgm:prSet presAssocID="{9C4A1E7A-6EE5-0240-87E0-1E84A76555F3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12801D-C94F-4247-AF6A-0BD9DA55F137}" type="pres">
      <dgm:prSet presAssocID="{9C4A1E7A-6EE5-0240-87E0-1E84A76555F3}" presName="hierChild4" presStyleCnt="0"/>
      <dgm:spPr/>
      <dgm:t>
        <a:bodyPr/>
        <a:lstStyle/>
        <a:p>
          <a:endParaRPr lang="en-US"/>
        </a:p>
      </dgm:t>
    </dgm:pt>
    <dgm:pt modelId="{20174AA8-5CDF-5643-A0E2-58833D63E017}" type="pres">
      <dgm:prSet presAssocID="{19122D25-9541-4948-A60E-B55C990A180F}" presName="Name17" presStyleLbl="parChTrans1D3" presStyleIdx="5" presStyleCnt="6"/>
      <dgm:spPr/>
      <dgm:t>
        <a:bodyPr/>
        <a:lstStyle/>
        <a:p>
          <a:endParaRPr lang="en-US"/>
        </a:p>
      </dgm:t>
    </dgm:pt>
    <dgm:pt modelId="{6AC9C918-8D89-9F48-8D78-C1F389B82318}" type="pres">
      <dgm:prSet presAssocID="{CDF983AD-F281-504C-958D-7E054FFB2A7B}" presName="hierRoot3" presStyleCnt="0"/>
      <dgm:spPr/>
      <dgm:t>
        <a:bodyPr/>
        <a:lstStyle/>
        <a:p>
          <a:endParaRPr lang="en-US"/>
        </a:p>
      </dgm:t>
    </dgm:pt>
    <dgm:pt modelId="{75F74F83-4DAD-3E45-891B-B8250CFA77A5}" type="pres">
      <dgm:prSet presAssocID="{CDF983AD-F281-504C-958D-7E054FFB2A7B}" presName="composite3" presStyleCnt="0"/>
      <dgm:spPr/>
      <dgm:t>
        <a:bodyPr/>
        <a:lstStyle/>
        <a:p>
          <a:endParaRPr lang="en-US"/>
        </a:p>
      </dgm:t>
    </dgm:pt>
    <dgm:pt modelId="{8E29D766-3F22-4D49-A8FD-94B180938C89}" type="pres">
      <dgm:prSet presAssocID="{CDF983AD-F281-504C-958D-7E054FFB2A7B}" presName="background3" presStyleLbl="node3" presStyleIdx="5" presStyleCnt="6"/>
      <dgm:spPr>
        <a:solidFill>
          <a:srgbClr val="604A7B"/>
        </a:solidFill>
      </dgm:spPr>
      <dgm:t>
        <a:bodyPr/>
        <a:lstStyle/>
        <a:p>
          <a:endParaRPr lang="en-US"/>
        </a:p>
      </dgm:t>
    </dgm:pt>
    <dgm:pt modelId="{63947C25-20EB-2547-958A-64A8E9DEFA4D}" type="pres">
      <dgm:prSet presAssocID="{CDF983AD-F281-504C-958D-7E054FFB2A7B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E0598A-B156-F343-8FBE-A3D4707392BC}" type="pres">
      <dgm:prSet presAssocID="{CDF983AD-F281-504C-958D-7E054FFB2A7B}" presName="hierChild4" presStyleCnt="0"/>
      <dgm:spPr/>
      <dgm:t>
        <a:bodyPr/>
        <a:lstStyle/>
        <a:p>
          <a:endParaRPr lang="en-US"/>
        </a:p>
      </dgm:t>
    </dgm:pt>
  </dgm:ptLst>
  <dgm:cxnLst>
    <dgm:cxn modelId="{F9FB580C-BDBB-394D-90AF-1081097F78EE}" type="presOf" srcId="{9C4A1E7A-6EE5-0240-87E0-1E84A76555F3}" destId="{992662C9-5AB1-7F46-B28B-C97693B5E8D1}" srcOrd="0" destOrd="0" presId="urn:microsoft.com/office/officeart/2005/8/layout/hierarchy1"/>
    <dgm:cxn modelId="{B8520038-0940-2E40-BE8B-B609D78E2315}" type="presOf" srcId="{2D569379-AC7C-7247-8A1D-5398DCEE054B}" destId="{B744F500-B8E5-CD43-8673-0766D7118C40}" srcOrd="0" destOrd="0" presId="urn:microsoft.com/office/officeart/2005/8/layout/hierarchy1"/>
    <dgm:cxn modelId="{712D3995-4020-5149-99D3-E355A9268F6A}" type="presOf" srcId="{E7221C37-1709-4649-AC5F-A43DC2F3EE72}" destId="{412032B2-C6E0-C640-85D0-7CD0FB48E22D}" srcOrd="0" destOrd="0" presId="urn:microsoft.com/office/officeart/2005/8/layout/hierarchy1"/>
    <dgm:cxn modelId="{E845DEDD-063F-9E4C-83AC-476399E6683A}" type="presOf" srcId="{E49F322E-356C-A549-A4DA-CBF995DAE682}" destId="{9BFDB51D-8056-C84C-B969-2B65979CB347}" srcOrd="0" destOrd="0" presId="urn:microsoft.com/office/officeart/2005/8/layout/hierarchy1"/>
    <dgm:cxn modelId="{5CB642D4-3325-434C-8A86-0037F9275189}" srcId="{A486A467-4C04-AD49-BC92-82527D8317FB}" destId="{8C07F77B-93A4-984B-A9E7-5D5C78200036}" srcOrd="0" destOrd="0" parTransId="{182239CC-433E-5644-9D77-BBC1195920ED}" sibTransId="{7AA13046-D4F9-6648-9126-BA912878894B}"/>
    <dgm:cxn modelId="{8F5F261F-C6D4-4642-A873-FB29671622A7}" type="presOf" srcId="{99BBD567-65DF-A245-8054-163D45924A76}" destId="{6D6D9B03-D61B-E64F-8909-CA090D1CB9EA}" srcOrd="0" destOrd="0" presId="urn:microsoft.com/office/officeart/2005/8/layout/hierarchy1"/>
    <dgm:cxn modelId="{3B8FBA2C-E1E5-BB42-88C8-5769C4BAE626}" type="presOf" srcId="{58FE51D7-8C34-B540-92E1-ED95558136FF}" destId="{11F3800A-16BA-FB47-BAE9-36F997BCB48F}" srcOrd="0" destOrd="0" presId="urn:microsoft.com/office/officeart/2005/8/layout/hierarchy1"/>
    <dgm:cxn modelId="{1B02E1C6-AABB-6146-A498-C45F91BF0AAE}" srcId="{58FE51D7-8C34-B540-92E1-ED95558136FF}" destId="{E7221C37-1709-4649-AC5F-A43DC2F3EE72}" srcOrd="0" destOrd="0" parTransId="{0C48717C-12D5-8949-91FB-0A9F4A8A2A5A}" sibTransId="{E8D43A1C-44AB-0F4E-802B-32A14E3E2C9C}"/>
    <dgm:cxn modelId="{86CE6E5F-F2D8-F24D-8076-501E6DD87238}" srcId="{0A47AB23-8770-DB4E-B4C7-9CCA3CC0AC0C}" destId="{A486A467-4C04-AD49-BC92-82527D8317FB}" srcOrd="1" destOrd="0" parTransId="{99BBD567-65DF-A245-8054-163D45924A76}" sibTransId="{B10DA112-D46A-6842-977E-2E275D864D2D}"/>
    <dgm:cxn modelId="{4252233F-C2DD-B445-9C5C-9C578C9432FC}" srcId="{6FC91247-D6BC-304D-B4BF-2A03D9D1F6FC}" destId="{0A47AB23-8770-DB4E-B4C7-9CCA3CC0AC0C}" srcOrd="0" destOrd="0" parTransId="{47920381-4E51-C84B-A11D-3E3891300F43}" sibTransId="{C9990DB8-7EAD-3E49-9CB1-78BEE3F9BAD0}"/>
    <dgm:cxn modelId="{EC458AAE-E1AB-AE43-BAFD-D1B65F85DB8F}" type="presOf" srcId="{A486A467-4C04-AD49-BC92-82527D8317FB}" destId="{A04B38E6-4852-7547-9985-9D99EC58EF87}" srcOrd="0" destOrd="0" presId="urn:microsoft.com/office/officeart/2005/8/layout/hierarchy1"/>
    <dgm:cxn modelId="{AB6E2286-2D81-6046-92EC-181FF5893FD0}" type="presOf" srcId="{85E43BFA-4A1F-0041-9FF0-DD0DF9962016}" destId="{C3FA2996-5AD3-6244-82E3-643B8C80882E}" srcOrd="0" destOrd="0" presId="urn:microsoft.com/office/officeart/2005/8/layout/hierarchy1"/>
    <dgm:cxn modelId="{515A3177-FCAD-7A4F-BF47-E18F0C0C8688}" srcId="{A486A467-4C04-AD49-BC92-82527D8317FB}" destId="{9C4A1E7A-6EE5-0240-87E0-1E84A76555F3}" srcOrd="2" destOrd="0" parTransId="{7B2C7E26-69A9-6B4C-B089-430989702B02}" sibTransId="{1A768036-E1B3-524F-95C9-F15876CD822B}"/>
    <dgm:cxn modelId="{3DD03963-8823-0A4A-8169-86374CBF324B}" type="presOf" srcId="{0A47AB23-8770-DB4E-B4C7-9CCA3CC0AC0C}" destId="{1C3422FD-119A-6347-B47C-F0C76E08B230}" srcOrd="0" destOrd="0" presId="urn:microsoft.com/office/officeart/2005/8/layout/hierarchy1"/>
    <dgm:cxn modelId="{2035C0EC-0264-5440-B431-CB439BD2DCCC}" type="presOf" srcId="{E3A4426F-53EC-0347-9EE1-6B723ABB6B68}" destId="{AD734050-F2EB-8143-8653-64451D1DF426}" srcOrd="0" destOrd="0" presId="urn:microsoft.com/office/officeart/2005/8/layout/hierarchy1"/>
    <dgm:cxn modelId="{07D72185-3B11-F84A-986A-5503EDDE0739}" type="presOf" srcId="{0C48717C-12D5-8949-91FB-0A9F4A8A2A5A}" destId="{C29D9E50-1C9A-184F-BB57-E84CBC7C85C5}" srcOrd="0" destOrd="0" presId="urn:microsoft.com/office/officeart/2005/8/layout/hierarchy1"/>
    <dgm:cxn modelId="{18641131-4382-4645-B223-7F515356DD79}" srcId="{0A47AB23-8770-DB4E-B4C7-9CCA3CC0AC0C}" destId="{58FE51D7-8C34-B540-92E1-ED95558136FF}" srcOrd="0" destOrd="0" parTransId="{2D569379-AC7C-7247-8A1D-5398DCEE054B}" sibTransId="{2D9DA77B-5125-534F-8746-22385CE65FF8}"/>
    <dgm:cxn modelId="{309A652F-9DAC-9B40-BDDA-2B8178AF86B4}" type="presOf" srcId="{19122D25-9541-4948-A60E-B55C990A180F}" destId="{20174AA8-5CDF-5643-A0E2-58833D63E017}" srcOrd="0" destOrd="0" presId="urn:microsoft.com/office/officeart/2005/8/layout/hierarchy1"/>
    <dgm:cxn modelId="{7CFF3711-2DD4-4C4D-B04F-36AE5D01C2C5}" type="presOf" srcId="{8C07F77B-93A4-984B-A9E7-5D5C78200036}" destId="{FF6ECF47-4BCF-7546-A297-6298FB58D4FC}" srcOrd="0" destOrd="0" presId="urn:microsoft.com/office/officeart/2005/8/layout/hierarchy1"/>
    <dgm:cxn modelId="{DEC7319D-DB8D-EC44-89AC-932583A1A0E5}" type="presOf" srcId="{6FC91247-D6BC-304D-B4BF-2A03D9D1F6FC}" destId="{E0EEECDE-61F2-1748-A4F9-5912CB10C9E2}" srcOrd="0" destOrd="0" presId="urn:microsoft.com/office/officeart/2005/8/layout/hierarchy1"/>
    <dgm:cxn modelId="{0652AA46-8EA0-7E44-ADD9-93398DDD5153}" srcId="{58FE51D7-8C34-B540-92E1-ED95558136FF}" destId="{E49F322E-356C-A549-A4DA-CBF995DAE682}" srcOrd="1" destOrd="0" parTransId="{85E43BFA-4A1F-0041-9FF0-DD0DF9962016}" sibTransId="{543748C4-FDAF-8E42-9DA3-6B970745B1BE}"/>
    <dgm:cxn modelId="{3F706E81-82C2-0044-82A2-1FE51D5F0976}" srcId="{A486A467-4C04-AD49-BC92-82527D8317FB}" destId="{04F41C70-8233-7146-BD9A-C58089414A8A}" srcOrd="1" destOrd="0" parTransId="{E3A4426F-53EC-0347-9EE1-6B723ABB6B68}" sibTransId="{18A52ABD-836B-2E43-9816-64AF2A73D5DB}"/>
    <dgm:cxn modelId="{AEE3AD6B-0B8B-5546-A54D-ED59263027D7}" type="presOf" srcId="{04F41C70-8233-7146-BD9A-C58089414A8A}" destId="{7F29DCEA-464D-A94A-A68B-C490571E7487}" srcOrd="0" destOrd="0" presId="urn:microsoft.com/office/officeart/2005/8/layout/hierarchy1"/>
    <dgm:cxn modelId="{1E556172-848B-E443-B0B7-E57F6769415D}" type="presOf" srcId="{CDF983AD-F281-504C-958D-7E054FFB2A7B}" destId="{63947C25-20EB-2547-958A-64A8E9DEFA4D}" srcOrd="0" destOrd="0" presId="urn:microsoft.com/office/officeart/2005/8/layout/hierarchy1"/>
    <dgm:cxn modelId="{9AD82B4A-453D-254D-A7F5-C9746340538F}" srcId="{A486A467-4C04-AD49-BC92-82527D8317FB}" destId="{CDF983AD-F281-504C-958D-7E054FFB2A7B}" srcOrd="3" destOrd="0" parTransId="{19122D25-9541-4948-A60E-B55C990A180F}" sibTransId="{B366C357-8FF7-D84E-812E-4ACF6B29520C}"/>
    <dgm:cxn modelId="{01CDD4AF-9DB2-6F41-8C80-4B7D0AAD2C7F}" type="presOf" srcId="{7B2C7E26-69A9-6B4C-B089-430989702B02}" destId="{5BA6280A-2CE5-554F-A80F-208309964BC0}" srcOrd="0" destOrd="0" presId="urn:microsoft.com/office/officeart/2005/8/layout/hierarchy1"/>
    <dgm:cxn modelId="{15B54EBE-43E5-CB44-91B2-E93257D79198}" type="presOf" srcId="{182239CC-433E-5644-9D77-BBC1195920ED}" destId="{19D5FE84-AEA0-5647-998B-2C3C46C4426F}" srcOrd="0" destOrd="0" presId="urn:microsoft.com/office/officeart/2005/8/layout/hierarchy1"/>
    <dgm:cxn modelId="{2535363E-4F89-AC42-9C73-2B714F3E3E99}" type="presParOf" srcId="{E0EEECDE-61F2-1748-A4F9-5912CB10C9E2}" destId="{74BF5F3A-0E9D-B745-9DC5-8253A5A741DD}" srcOrd="0" destOrd="0" presId="urn:microsoft.com/office/officeart/2005/8/layout/hierarchy1"/>
    <dgm:cxn modelId="{213245A3-8043-C34F-9A53-C4E8239E8CB4}" type="presParOf" srcId="{74BF5F3A-0E9D-B745-9DC5-8253A5A741DD}" destId="{14BB16EE-2328-6F49-944E-39690B65B3B4}" srcOrd="0" destOrd="0" presId="urn:microsoft.com/office/officeart/2005/8/layout/hierarchy1"/>
    <dgm:cxn modelId="{C1D3A8A1-123A-DC4B-A946-E3B977E8D9A2}" type="presParOf" srcId="{14BB16EE-2328-6F49-944E-39690B65B3B4}" destId="{0670B7AF-EFB4-994B-8290-77DF218EFC39}" srcOrd="0" destOrd="0" presId="urn:microsoft.com/office/officeart/2005/8/layout/hierarchy1"/>
    <dgm:cxn modelId="{F392E611-B51F-1749-A36F-D389ED37386E}" type="presParOf" srcId="{14BB16EE-2328-6F49-944E-39690B65B3B4}" destId="{1C3422FD-119A-6347-B47C-F0C76E08B230}" srcOrd="1" destOrd="0" presId="urn:microsoft.com/office/officeart/2005/8/layout/hierarchy1"/>
    <dgm:cxn modelId="{33F8A591-4495-8543-9173-BF21E6D92832}" type="presParOf" srcId="{74BF5F3A-0E9D-B745-9DC5-8253A5A741DD}" destId="{BF55C3B2-EB9B-1A47-8B9B-A79E0B19E366}" srcOrd="1" destOrd="0" presId="urn:microsoft.com/office/officeart/2005/8/layout/hierarchy1"/>
    <dgm:cxn modelId="{E0131F21-2C51-1946-A951-78B01233B17D}" type="presParOf" srcId="{BF55C3B2-EB9B-1A47-8B9B-A79E0B19E366}" destId="{B744F500-B8E5-CD43-8673-0766D7118C40}" srcOrd="0" destOrd="0" presId="urn:microsoft.com/office/officeart/2005/8/layout/hierarchy1"/>
    <dgm:cxn modelId="{72D03491-B85F-854A-BAEF-6D21D653A1B0}" type="presParOf" srcId="{BF55C3B2-EB9B-1A47-8B9B-A79E0B19E366}" destId="{2C5C4137-753F-8043-916C-8891153645C9}" srcOrd="1" destOrd="0" presId="urn:microsoft.com/office/officeart/2005/8/layout/hierarchy1"/>
    <dgm:cxn modelId="{CCC7CF1D-A7CA-1148-A371-8D424965A7DF}" type="presParOf" srcId="{2C5C4137-753F-8043-916C-8891153645C9}" destId="{DDBF2303-0A3A-BB48-8C66-AB8C9C93847B}" srcOrd="0" destOrd="0" presId="urn:microsoft.com/office/officeart/2005/8/layout/hierarchy1"/>
    <dgm:cxn modelId="{2256A017-3D17-1D4E-A9E5-F739B96A634F}" type="presParOf" srcId="{DDBF2303-0A3A-BB48-8C66-AB8C9C93847B}" destId="{8BED60D8-6328-7C48-B04B-9CBB1E968660}" srcOrd="0" destOrd="0" presId="urn:microsoft.com/office/officeart/2005/8/layout/hierarchy1"/>
    <dgm:cxn modelId="{615B561B-0BD0-6743-8485-B9AF20E8120D}" type="presParOf" srcId="{DDBF2303-0A3A-BB48-8C66-AB8C9C93847B}" destId="{11F3800A-16BA-FB47-BAE9-36F997BCB48F}" srcOrd="1" destOrd="0" presId="urn:microsoft.com/office/officeart/2005/8/layout/hierarchy1"/>
    <dgm:cxn modelId="{1E8BB02A-AADC-464C-85B8-12AF9DEDFD4A}" type="presParOf" srcId="{2C5C4137-753F-8043-916C-8891153645C9}" destId="{2170EFBD-EA88-A147-9F6B-D6B6798BB8B7}" srcOrd="1" destOrd="0" presId="urn:microsoft.com/office/officeart/2005/8/layout/hierarchy1"/>
    <dgm:cxn modelId="{6640306B-A29A-E049-8A00-FC50D7875AEA}" type="presParOf" srcId="{2170EFBD-EA88-A147-9F6B-D6B6798BB8B7}" destId="{C29D9E50-1C9A-184F-BB57-E84CBC7C85C5}" srcOrd="0" destOrd="0" presId="urn:microsoft.com/office/officeart/2005/8/layout/hierarchy1"/>
    <dgm:cxn modelId="{940D62A2-6A4E-6247-B4CD-C7C5A9465C69}" type="presParOf" srcId="{2170EFBD-EA88-A147-9F6B-D6B6798BB8B7}" destId="{68AB9D51-81CB-924A-89BB-1EC9CBAB0667}" srcOrd="1" destOrd="0" presId="urn:microsoft.com/office/officeart/2005/8/layout/hierarchy1"/>
    <dgm:cxn modelId="{EF80E160-7303-544F-AD0A-DAB9715D8141}" type="presParOf" srcId="{68AB9D51-81CB-924A-89BB-1EC9CBAB0667}" destId="{EE4A82EB-4219-7747-BD63-D65C88F84768}" srcOrd="0" destOrd="0" presId="urn:microsoft.com/office/officeart/2005/8/layout/hierarchy1"/>
    <dgm:cxn modelId="{CE2D21BE-1794-0840-A5C8-79EB05AEBD14}" type="presParOf" srcId="{EE4A82EB-4219-7747-BD63-D65C88F84768}" destId="{4432E8D5-3A25-9F41-92C3-B8AD05B8238F}" srcOrd="0" destOrd="0" presId="urn:microsoft.com/office/officeart/2005/8/layout/hierarchy1"/>
    <dgm:cxn modelId="{F03B33DD-BB67-CC45-A3BB-0570D6ACB3A0}" type="presParOf" srcId="{EE4A82EB-4219-7747-BD63-D65C88F84768}" destId="{412032B2-C6E0-C640-85D0-7CD0FB48E22D}" srcOrd="1" destOrd="0" presId="urn:microsoft.com/office/officeart/2005/8/layout/hierarchy1"/>
    <dgm:cxn modelId="{BBA224DA-997B-1D4D-A269-C9E1D72756C7}" type="presParOf" srcId="{68AB9D51-81CB-924A-89BB-1EC9CBAB0667}" destId="{9E9E0883-219B-AC4E-A86D-1CFFC175C8AD}" srcOrd="1" destOrd="0" presId="urn:microsoft.com/office/officeart/2005/8/layout/hierarchy1"/>
    <dgm:cxn modelId="{BF0EBCB9-4305-7843-8831-1DBEE084A91D}" type="presParOf" srcId="{2170EFBD-EA88-A147-9F6B-D6B6798BB8B7}" destId="{C3FA2996-5AD3-6244-82E3-643B8C80882E}" srcOrd="2" destOrd="0" presId="urn:microsoft.com/office/officeart/2005/8/layout/hierarchy1"/>
    <dgm:cxn modelId="{27DB490F-3F79-9041-B93F-A1A6F18BF579}" type="presParOf" srcId="{2170EFBD-EA88-A147-9F6B-D6B6798BB8B7}" destId="{5C268637-A545-D544-AFFA-DE6CC02F768D}" srcOrd="3" destOrd="0" presId="urn:microsoft.com/office/officeart/2005/8/layout/hierarchy1"/>
    <dgm:cxn modelId="{C8F4B066-17A4-5644-AF24-874233FF1117}" type="presParOf" srcId="{5C268637-A545-D544-AFFA-DE6CC02F768D}" destId="{702BC03D-5397-EA47-849C-8478DB8BE86C}" srcOrd="0" destOrd="0" presId="urn:microsoft.com/office/officeart/2005/8/layout/hierarchy1"/>
    <dgm:cxn modelId="{8387FD08-BD8C-1D41-AD92-13D782B1A4FC}" type="presParOf" srcId="{702BC03D-5397-EA47-849C-8478DB8BE86C}" destId="{B3ABE001-C9AF-384D-B95D-74A83B69E8CE}" srcOrd="0" destOrd="0" presId="urn:microsoft.com/office/officeart/2005/8/layout/hierarchy1"/>
    <dgm:cxn modelId="{255E2950-0972-2D4E-880D-410BF3EBAE21}" type="presParOf" srcId="{702BC03D-5397-EA47-849C-8478DB8BE86C}" destId="{9BFDB51D-8056-C84C-B969-2B65979CB347}" srcOrd="1" destOrd="0" presId="urn:microsoft.com/office/officeart/2005/8/layout/hierarchy1"/>
    <dgm:cxn modelId="{6A1BCA92-BB36-874A-B020-0CA50F0D5EDF}" type="presParOf" srcId="{5C268637-A545-D544-AFFA-DE6CC02F768D}" destId="{A4F57A93-9C08-194F-9661-E522D3C3497B}" srcOrd="1" destOrd="0" presId="urn:microsoft.com/office/officeart/2005/8/layout/hierarchy1"/>
    <dgm:cxn modelId="{08CD0040-B2EA-2741-B5A6-B03C0BD2A1AB}" type="presParOf" srcId="{BF55C3B2-EB9B-1A47-8B9B-A79E0B19E366}" destId="{6D6D9B03-D61B-E64F-8909-CA090D1CB9EA}" srcOrd="2" destOrd="0" presId="urn:microsoft.com/office/officeart/2005/8/layout/hierarchy1"/>
    <dgm:cxn modelId="{21BB52DC-3B3E-6040-AF65-0DFBB902D770}" type="presParOf" srcId="{BF55C3B2-EB9B-1A47-8B9B-A79E0B19E366}" destId="{FDF9FB20-1B49-9549-BE47-CFCB84677FFC}" srcOrd="3" destOrd="0" presId="urn:microsoft.com/office/officeart/2005/8/layout/hierarchy1"/>
    <dgm:cxn modelId="{8835C42A-5D48-364F-B573-A03029811588}" type="presParOf" srcId="{FDF9FB20-1B49-9549-BE47-CFCB84677FFC}" destId="{4ECC4676-47D7-7446-A320-525CB08054C6}" srcOrd="0" destOrd="0" presId="urn:microsoft.com/office/officeart/2005/8/layout/hierarchy1"/>
    <dgm:cxn modelId="{51F64D31-D7C0-D44C-A93C-079EDA7A5816}" type="presParOf" srcId="{4ECC4676-47D7-7446-A320-525CB08054C6}" destId="{69357773-F90F-764D-877E-0D681EFAB2CE}" srcOrd="0" destOrd="0" presId="urn:microsoft.com/office/officeart/2005/8/layout/hierarchy1"/>
    <dgm:cxn modelId="{A96AC204-6319-484D-A1D3-FC82BC552D16}" type="presParOf" srcId="{4ECC4676-47D7-7446-A320-525CB08054C6}" destId="{A04B38E6-4852-7547-9985-9D99EC58EF87}" srcOrd="1" destOrd="0" presId="urn:microsoft.com/office/officeart/2005/8/layout/hierarchy1"/>
    <dgm:cxn modelId="{8D615F74-4A13-B44D-8AF3-0ED9B7653567}" type="presParOf" srcId="{FDF9FB20-1B49-9549-BE47-CFCB84677FFC}" destId="{0BE8352C-B4FC-0C48-AFBC-C67DCAAA7573}" srcOrd="1" destOrd="0" presId="urn:microsoft.com/office/officeart/2005/8/layout/hierarchy1"/>
    <dgm:cxn modelId="{D60855DF-4F8E-A944-9CEF-2098AC90DAF7}" type="presParOf" srcId="{0BE8352C-B4FC-0C48-AFBC-C67DCAAA7573}" destId="{19D5FE84-AEA0-5647-998B-2C3C46C4426F}" srcOrd="0" destOrd="0" presId="urn:microsoft.com/office/officeart/2005/8/layout/hierarchy1"/>
    <dgm:cxn modelId="{CD22E544-AB2A-0445-938F-F819E4E0EE38}" type="presParOf" srcId="{0BE8352C-B4FC-0C48-AFBC-C67DCAAA7573}" destId="{11DA0F43-3145-D14D-B405-10B5369FD969}" srcOrd="1" destOrd="0" presId="urn:microsoft.com/office/officeart/2005/8/layout/hierarchy1"/>
    <dgm:cxn modelId="{1E936000-F736-594C-96AA-8D3EF0DC2EE1}" type="presParOf" srcId="{11DA0F43-3145-D14D-B405-10B5369FD969}" destId="{55F5A5EF-92FF-304E-AF5B-2D1C0C415503}" srcOrd="0" destOrd="0" presId="urn:microsoft.com/office/officeart/2005/8/layout/hierarchy1"/>
    <dgm:cxn modelId="{2005CF8C-4C0D-9C4B-9842-96E375FA8472}" type="presParOf" srcId="{55F5A5EF-92FF-304E-AF5B-2D1C0C415503}" destId="{8688F084-91B2-D548-AAF1-9A294E0DDF56}" srcOrd="0" destOrd="0" presId="urn:microsoft.com/office/officeart/2005/8/layout/hierarchy1"/>
    <dgm:cxn modelId="{E11D8723-6A1C-764C-9219-DF62D2EF933E}" type="presParOf" srcId="{55F5A5EF-92FF-304E-AF5B-2D1C0C415503}" destId="{FF6ECF47-4BCF-7546-A297-6298FB58D4FC}" srcOrd="1" destOrd="0" presId="urn:microsoft.com/office/officeart/2005/8/layout/hierarchy1"/>
    <dgm:cxn modelId="{D29456AF-C882-BC45-B05B-E2D95C738919}" type="presParOf" srcId="{11DA0F43-3145-D14D-B405-10B5369FD969}" destId="{0274D422-3402-A946-A23C-0912AA5DBE05}" srcOrd="1" destOrd="0" presId="urn:microsoft.com/office/officeart/2005/8/layout/hierarchy1"/>
    <dgm:cxn modelId="{B8A76593-06BB-334F-84EA-865639DEE86C}" type="presParOf" srcId="{0BE8352C-B4FC-0C48-AFBC-C67DCAAA7573}" destId="{AD734050-F2EB-8143-8653-64451D1DF426}" srcOrd="2" destOrd="0" presId="urn:microsoft.com/office/officeart/2005/8/layout/hierarchy1"/>
    <dgm:cxn modelId="{9563C57F-755C-9944-A122-6DAFBC9F1EA9}" type="presParOf" srcId="{0BE8352C-B4FC-0C48-AFBC-C67DCAAA7573}" destId="{C60A8A1F-C71B-D245-83B3-EA6D3863E09B}" srcOrd="3" destOrd="0" presId="urn:microsoft.com/office/officeart/2005/8/layout/hierarchy1"/>
    <dgm:cxn modelId="{E3D82C76-B88E-FF4B-ABE2-E5F5EBFC9965}" type="presParOf" srcId="{C60A8A1F-C71B-D245-83B3-EA6D3863E09B}" destId="{95869B3B-8E25-F445-BCA2-CF40A1975588}" srcOrd="0" destOrd="0" presId="urn:microsoft.com/office/officeart/2005/8/layout/hierarchy1"/>
    <dgm:cxn modelId="{07B4E7D8-6B83-FB4D-9BEA-FB16AE09A9B3}" type="presParOf" srcId="{95869B3B-8E25-F445-BCA2-CF40A1975588}" destId="{C73B0043-ED2C-0245-8F76-63418D587C60}" srcOrd="0" destOrd="0" presId="urn:microsoft.com/office/officeart/2005/8/layout/hierarchy1"/>
    <dgm:cxn modelId="{D8D1BFD0-7960-DF49-9108-543DAC1044BA}" type="presParOf" srcId="{95869B3B-8E25-F445-BCA2-CF40A1975588}" destId="{7F29DCEA-464D-A94A-A68B-C490571E7487}" srcOrd="1" destOrd="0" presId="urn:microsoft.com/office/officeart/2005/8/layout/hierarchy1"/>
    <dgm:cxn modelId="{884B1C59-4057-F64C-BC1A-1C4CAEF88AB8}" type="presParOf" srcId="{C60A8A1F-C71B-D245-83B3-EA6D3863E09B}" destId="{E6496AF1-83FD-8644-8933-279139B2D529}" srcOrd="1" destOrd="0" presId="urn:microsoft.com/office/officeart/2005/8/layout/hierarchy1"/>
    <dgm:cxn modelId="{BB38C36D-C261-0440-889E-B78EAED62773}" type="presParOf" srcId="{0BE8352C-B4FC-0C48-AFBC-C67DCAAA7573}" destId="{5BA6280A-2CE5-554F-A80F-208309964BC0}" srcOrd="4" destOrd="0" presId="urn:microsoft.com/office/officeart/2005/8/layout/hierarchy1"/>
    <dgm:cxn modelId="{D4FDCDC5-9C01-EF43-86C9-438C0FDBE7A9}" type="presParOf" srcId="{0BE8352C-B4FC-0C48-AFBC-C67DCAAA7573}" destId="{A50A26E4-B3DB-C54E-B805-0021DF5072D6}" srcOrd="5" destOrd="0" presId="urn:microsoft.com/office/officeart/2005/8/layout/hierarchy1"/>
    <dgm:cxn modelId="{DE77F6A1-1746-404A-B505-1146CDE7848E}" type="presParOf" srcId="{A50A26E4-B3DB-C54E-B805-0021DF5072D6}" destId="{749168CB-DD2D-F041-984C-608041C1E0AB}" srcOrd="0" destOrd="0" presId="urn:microsoft.com/office/officeart/2005/8/layout/hierarchy1"/>
    <dgm:cxn modelId="{32CD155D-FF78-E148-AE1D-18401E14A95B}" type="presParOf" srcId="{749168CB-DD2D-F041-984C-608041C1E0AB}" destId="{BCED2673-91BB-904F-95A2-8515D2031B53}" srcOrd="0" destOrd="0" presId="urn:microsoft.com/office/officeart/2005/8/layout/hierarchy1"/>
    <dgm:cxn modelId="{DF1FDD3D-6FED-5B42-969E-70810B483E36}" type="presParOf" srcId="{749168CB-DD2D-F041-984C-608041C1E0AB}" destId="{992662C9-5AB1-7F46-B28B-C97693B5E8D1}" srcOrd="1" destOrd="0" presId="urn:microsoft.com/office/officeart/2005/8/layout/hierarchy1"/>
    <dgm:cxn modelId="{5DBB3308-901D-9B49-9669-9BEE3AED5119}" type="presParOf" srcId="{A50A26E4-B3DB-C54E-B805-0021DF5072D6}" destId="{8812801D-C94F-4247-AF6A-0BD9DA55F137}" srcOrd="1" destOrd="0" presId="urn:microsoft.com/office/officeart/2005/8/layout/hierarchy1"/>
    <dgm:cxn modelId="{DE9025B7-B210-CA4F-A699-2FFAB34C41F4}" type="presParOf" srcId="{0BE8352C-B4FC-0C48-AFBC-C67DCAAA7573}" destId="{20174AA8-5CDF-5643-A0E2-58833D63E017}" srcOrd="6" destOrd="0" presId="urn:microsoft.com/office/officeart/2005/8/layout/hierarchy1"/>
    <dgm:cxn modelId="{393207E8-FBDA-714B-9411-8CDE1363C9DF}" type="presParOf" srcId="{0BE8352C-B4FC-0C48-AFBC-C67DCAAA7573}" destId="{6AC9C918-8D89-9F48-8D78-C1F389B82318}" srcOrd="7" destOrd="0" presId="urn:microsoft.com/office/officeart/2005/8/layout/hierarchy1"/>
    <dgm:cxn modelId="{EB7D0DC9-C107-6341-AF03-537226143A34}" type="presParOf" srcId="{6AC9C918-8D89-9F48-8D78-C1F389B82318}" destId="{75F74F83-4DAD-3E45-891B-B8250CFA77A5}" srcOrd="0" destOrd="0" presId="urn:microsoft.com/office/officeart/2005/8/layout/hierarchy1"/>
    <dgm:cxn modelId="{3D99914B-996B-134F-9A22-522737FCE5D8}" type="presParOf" srcId="{75F74F83-4DAD-3E45-891B-B8250CFA77A5}" destId="{8E29D766-3F22-4D49-A8FD-94B180938C89}" srcOrd="0" destOrd="0" presId="urn:microsoft.com/office/officeart/2005/8/layout/hierarchy1"/>
    <dgm:cxn modelId="{3CEB2377-D620-DC4A-B4AF-9820709E18AB}" type="presParOf" srcId="{75F74F83-4DAD-3E45-891B-B8250CFA77A5}" destId="{63947C25-20EB-2547-958A-64A8E9DEFA4D}" srcOrd="1" destOrd="0" presId="urn:microsoft.com/office/officeart/2005/8/layout/hierarchy1"/>
    <dgm:cxn modelId="{89D09DDF-258A-B741-8E51-C00FA939188C}" type="presParOf" srcId="{6AC9C918-8D89-9F48-8D78-C1F389B82318}" destId="{5EE0598A-B156-F343-8FBE-A3D4707392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C1BF87-BD62-784D-B817-66240896DE9E}" type="doc">
      <dgm:prSet loTypeId="urn:microsoft.com/office/officeart/2005/8/layout/hProcess9" loCatId="" qsTypeId="urn:microsoft.com/office/officeart/2005/8/quickstyle/simple4" qsCatId="simple" csTypeId="urn:microsoft.com/office/officeart/2005/8/colors/colorful1" csCatId="colorful" phldr="1"/>
      <dgm:spPr/>
    </dgm:pt>
    <dgm:pt modelId="{56A21CF3-386D-C04F-BDF3-2260F2763CE0}">
      <dgm:prSet phldrT="[Text]"/>
      <dgm:spPr/>
      <dgm:t>
        <a:bodyPr/>
        <a:lstStyle/>
        <a:p>
          <a:r>
            <a:rPr lang="en-US" dirty="0" smtClean="0"/>
            <a:t>Student Achievement</a:t>
          </a:r>
          <a:endParaRPr lang="en-US" dirty="0"/>
        </a:p>
      </dgm:t>
    </dgm:pt>
    <dgm:pt modelId="{4A334352-0F93-9D4D-9608-118BE03EA2D7}" type="parTrans" cxnId="{3B3B91AF-5DF1-EC4D-ADFD-463A540FF8D0}">
      <dgm:prSet/>
      <dgm:spPr/>
      <dgm:t>
        <a:bodyPr/>
        <a:lstStyle/>
        <a:p>
          <a:endParaRPr lang="en-US"/>
        </a:p>
      </dgm:t>
    </dgm:pt>
    <dgm:pt modelId="{E72D3EA5-A596-B940-831B-8A60CDB9768B}" type="sibTrans" cxnId="{3B3B91AF-5DF1-EC4D-ADFD-463A540FF8D0}">
      <dgm:prSet/>
      <dgm:spPr/>
      <dgm:t>
        <a:bodyPr/>
        <a:lstStyle/>
        <a:p>
          <a:endParaRPr lang="en-US"/>
        </a:p>
      </dgm:t>
    </dgm:pt>
    <dgm:pt modelId="{DB62845A-2039-FE43-B9F9-0836A5FFF8E5}">
      <dgm:prSet phldrT="[Text]"/>
      <dgm:spPr/>
      <dgm:t>
        <a:bodyPr/>
        <a:lstStyle/>
        <a:p>
          <a:r>
            <a:rPr lang="en-US" dirty="0" smtClean="0"/>
            <a:t>Effective Teachers</a:t>
          </a:r>
          <a:endParaRPr lang="en-US" dirty="0"/>
        </a:p>
      </dgm:t>
    </dgm:pt>
    <dgm:pt modelId="{5C10FA28-C4EB-2148-88B0-A628DAFAC06D}" type="parTrans" cxnId="{89A91E61-BB65-AC4B-AD0A-73CC1E2502EF}">
      <dgm:prSet/>
      <dgm:spPr/>
      <dgm:t>
        <a:bodyPr/>
        <a:lstStyle/>
        <a:p>
          <a:endParaRPr lang="en-US"/>
        </a:p>
      </dgm:t>
    </dgm:pt>
    <dgm:pt modelId="{82C94AA7-43B7-D44A-B414-705B0675F093}" type="sibTrans" cxnId="{89A91E61-BB65-AC4B-AD0A-73CC1E2502EF}">
      <dgm:prSet/>
      <dgm:spPr/>
      <dgm:t>
        <a:bodyPr/>
        <a:lstStyle/>
        <a:p>
          <a:endParaRPr lang="en-US"/>
        </a:p>
      </dgm:t>
    </dgm:pt>
    <dgm:pt modelId="{7E7DC4BE-E02B-0B45-8C8F-5E0B9BC9FF25}">
      <dgm:prSet phldrT="[Text]"/>
      <dgm:spPr/>
      <dgm:t>
        <a:bodyPr/>
        <a:lstStyle/>
        <a:p>
          <a:r>
            <a:rPr lang="en-US" dirty="0" smtClean="0"/>
            <a:t> Strong Professional Identity</a:t>
          </a:r>
          <a:endParaRPr lang="en-US" dirty="0"/>
        </a:p>
      </dgm:t>
    </dgm:pt>
    <dgm:pt modelId="{D7CCAA97-A079-DD44-A1AD-BF9859862D0A}" type="parTrans" cxnId="{DBE49B60-9C86-F24D-95CC-9B872C2386FC}">
      <dgm:prSet/>
      <dgm:spPr/>
      <dgm:t>
        <a:bodyPr/>
        <a:lstStyle/>
        <a:p>
          <a:endParaRPr lang="en-US"/>
        </a:p>
      </dgm:t>
    </dgm:pt>
    <dgm:pt modelId="{83C70F68-D932-CB4D-9F77-B764C0F21540}" type="sibTrans" cxnId="{DBE49B60-9C86-F24D-95CC-9B872C2386FC}">
      <dgm:prSet/>
      <dgm:spPr/>
      <dgm:t>
        <a:bodyPr/>
        <a:lstStyle/>
        <a:p>
          <a:endParaRPr lang="en-US"/>
        </a:p>
      </dgm:t>
    </dgm:pt>
    <dgm:pt modelId="{82B7ED37-4B08-2644-8725-588AD682F2F4}" type="pres">
      <dgm:prSet presAssocID="{FEC1BF87-BD62-784D-B817-66240896DE9E}" presName="CompostProcess" presStyleCnt="0">
        <dgm:presLayoutVars>
          <dgm:dir/>
          <dgm:resizeHandles val="exact"/>
        </dgm:presLayoutVars>
      </dgm:prSet>
      <dgm:spPr/>
    </dgm:pt>
    <dgm:pt modelId="{F76E3BDD-FDBE-1C49-BAC0-2A4107D1214B}" type="pres">
      <dgm:prSet presAssocID="{FEC1BF87-BD62-784D-B817-66240896DE9E}" presName="arrow" presStyleLbl="bgShp" presStyleIdx="0" presStyleCnt="1"/>
      <dgm:spPr/>
    </dgm:pt>
    <dgm:pt modelId="{9CB9A5A5-6C98-6B49-BDFE-F63BCADF2B7E}" type="pres">
      <dgm:prSet presAssocID="{FEC1BF87-BD62-784D-B817-66240896DE9E}" presName="linearProcess" presStyleCnt="0"/>
      <dgm:spPr/>
    </dgm:pt>
    <dgm:pt modelId="{00689459-385C-3C46-9ABF-F579A016695B}" type="pres">
      <dgm:prSet presAssocID="{56A21CF3-386D-C04F-BDF3-2260F2763CE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D2372-F6F0-E44F-B0B8-F69A3D8E066D}" type="pres">
      <dgm:prSet presAssocID="{E72D3EA5-A596-B940-831B-8A60CDB9768B}" presName="sibTrans" presStyleCnt="0"/>
      <dgm:spPr/>
    </dgm:pt>
    <dgm:pt modelId="{00658E3F-5C6E-2943-B218-1BBD252B6BF8}" type="pres">
      <dgm:prSet presAssocID="{DB62845A-2039-FE43-B9F9-0836A5FFF8E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F9DEF-A6A5-3B4E-83F5-50AC1662ED4D}" type="pres">
      <dgm:prSet presAssocID="{82C94AA7-43B7-D44A-B414-705B0675F093}" presName="sibTrans" presStyleCnt="0"/>
      <dgm:spPr/>
    </dgm:pt>
    <dgm:pt modelId="{9FD201E9-7EAF-F244-AFF2-CC12AE0621F7}" type="pres">
      <dgm:prSet presAssocID="{7E7DC4BE-E02B-0B45-8C8F-5E0B9BC9FF2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AB16D2-C519-DA4B-91D6-11B61497DBFE}" type="presOf" srcId="{7E7DC4BE-E02B-0B45-8C8F-5E0B9BC9FF25}" destId="{9FD201E9-7EAF-F244-AFF2-CC12AE0621F7}" srcOrd="0" destOrd="0" presId="urn:microsoft.com/office/officeart/2005/8/layout/hProcess9"/>
    <dgm:cxn modelId="{DBE49B60-9C86-F24D-95CC-9B872C2386FC}" srcId="{FEC1BF87-BD62-784D-B817-66240896DE9E}" destId="{7E7DC4BE-E02B-0B45-8C8F-5E0B9BC9FF25}" srcOrd="2" destOrd="0" parTransId="{D7CCAA97-A079-DD44-A1AD-BF9859862D0A}" sibTransId="{83C70F68-D932-CB4D-9F77-B764C0F21540}"/>
    <dgm:cxn modelId="{4ADB6BAB-CD67-894D-BD8B-7F0B79D4120D}" type="presOf" srcId="{FEC1BF87-BD62-784D-B817-66240896DE9E}" destId="{82B7ED37-4B08-2644-8725-588AD682F2F4}" srcOrd="0" destOrd="0" presId="urn:microsoft.com/office/officeart/2005/8/layout/hProcess9"/>
    <dgm:cxn modelId="{89A91E61-BB65-AC4B-AD0A-73CC1E2502EF}" srcId="{FEC1BF87-BD62-784D-B817-66240896DE9E}" destId="{DB62845A-2039-FE43-B9F9-0836A5FFF8E5}" srcOrd="1" destOrd="0" parTransId="{5C10FA28-C4EB-2148-88B0-A628DAFAC06D}" sibTransId="{82C94AA7-43B7-D44A-B414-705B0675F093}"/>
    <dgm:cxn modelId="{3B3B91AF-5DF1-EC4D-ADFD-463A540FF8D0}" srcId="{FEC1BF87-BD62-784D-B817-66240896DE9E}" destId="{56A21CF3-386D-C04F-BDF3-2260F2763CE0}" srcOrd="0" destOrd="0" parTransId="{4A334352-0F93-9D4D-9608-118BE03EA2D7}" sibTransId="{E72D3EA5-A596-B940-831B-8A60CDB9768B}"/>
    <dgm:cxn modelId="{0FB9EA3E-777F-B14D-9E7E-AAFD29DFC02C}" type="presOf" srcId="{56A21CF3-386D-C04F-BDF3-2260F2763CE0}" destId="{00689459-385C-3C46-9ABF-F579A016695B}" srcOrd="0" destOrd="0" presId="urn:microsoft.com/office/officeart/2005/8/layout/hProcess9"/>
    <dgm:cxn modelId="{9173725C-1D6E-3148-871A-23D35D601153}" type="presOf" srcId="{DB62845A-2039-FE43-B9F9-0836A5FFF8E5}" destId="{00658E3F-5C6E-2943-B218-1BBD252B6BF8}" srcOrd="0" destOrd="0" presId="urn:microsoft.com/office/officeart/2005/8/layout/hProcess9"/>
    <dgm:cxn modelId="{13C50C5A-7CEC-694E-8BA9-5632983C5BCA}" type="presParOf" srcId="{82B7ED37-4B08-2644-8725-588AD682F2F4}" destId="{F76E3BDD-FDBE-1C49-BAC0-2A4107D1214B}" srcOrd="0" destOrd="0" presId="urn:microsoft.com/office/officeart/2005/8/layout/hProcess9"/>
    <dgm:cxn modelId="{85305527-CD65-2D4C-9B3B-F622F122F1E2}" type="presParOf" srcId="{82B7ED37-4B08-2644-8725-588AD682F2F4}" destId="{9CB9A5A5-6C98-6B49-BDFE-F63BCADF2B7E}" srcOrd="1" destOrd="0" presId="urn:microsoft.com/office/officeart/2005/8/layout/hProcess9"/>
    <dgm:cxn modelId="{BDBE61CE-4DFB-574D-A27E-8FB68AC7611D}" type="presParOf" srcId="{9CB9A5A5-6C98-6B49-BDFE-F63BCADF2B7E}" destId="{00689459-385C-3C46-9ABF-F579A016695B}" srcOrd="0" destOrd="0" presId="urn:microsoft.com/office/officeart/2005/8/layout/hProcess9"/>
    <dgm:cxn modelId="{9F0C3F33-0F11-2D4D-9DBB-FE5196C29293}" type="presParOf" srcId="{9CB9A5A5-6C98-6B49-BDFE-F63BCADF2B7E}" destId="{A80D2372-F6F0-E44F-B0B8-F69A3D8E066D}" srcOrd="1" destOrd="0" presId="urn:microsoft.com/office/officeart/2005/8/layout/hProcess9"/>
    <dgm:cxn modelId="{6BD60648-A52F-2A44-A86D-B3BDB0485415}" type="presParOf" srcId="{9CB9A5A5-6C98-6B49-BDFE-F63BCADF2B7E}" destId="{00658E3F-5C6E-2943-B218-1BBD252B6BF8}" srcOrd="2" destOrd="0" presId="urn:microsoft.com/office/officeart/2005/8/layout/hProcess9"/>
    <dgm:cxn modelId="{CD4310DF-7D1B-EA48-B2F6-F286C0970B24}" type="presParOf" srcId="{9CB9A5A5-6C98-6B49-BDFE-F63BCADF2B7E}" destId="{11AF9DEF-A6A5-3B4E-83F5-50AC1662ED4D}" srcOrd="3" destOrd="0" presId="urn:microsoft.com/office/officeart/2005/8/layout/hProcess9"/>
    <dgm:cxn modelId="{0793DC12-CAE5-FA4F-9026-5FE84468767A}" type="presParOf" srcId="{9CB9A5A5-6C98-6B49-BDFE-F63BCADF2B7E}" destId="{9FD201E9-7EAF-F244-AFF2-CC12AE0621F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994AFB-1C8B-2941-9F10-63D1320998D3}" type="doc">
      <dgm:prSet loTypeId="urn:microsoft.com/office/officeart/2005/8/layout/pyramid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B5ACC5-A1B5-3142-83DA-F82A2F52884B}">
      <dgm:prSet phldrT="[Text]"/>
      <dgm:spPr/>
      <dgm:t>
        <a:bodyPr/>
        <a:lstStyle/>
        <a:p>
          <a:r>
            <a:rPr lang="en-US" dirty="0" smtClean="0"/>
            <a:t>Strong Teacher Identity</a:t>
          </a:r>
          <a:endParaRPr lang="en-US" dirty="0"/>
        </a:p>
      </dgm:t>
    </dgm:pt>
    <dgm:pt modelId="{70480AD7-4296-E84B-9D38-2950A0646CB9}" type="parTrans" cxnId="{B0C0FB9F-58BD-DD4A-9C5F-6DA460374647}">
      <dgm:prSet/>
      <dgm:spPr/>
      <dgm:t>
        <a:bodyPr/>
        <a:lstStyle/>
        <a:p>
          <a:endParaRPr lang="en-US"/>
        </a:p>
      </dgm:t>
    </dgm:pt>
    <dgm:pt modelId="{060D14D1-5900-A540-A82C-8B229198DCA4}" type="sibTrans" cxnId="{B0C0FB9F-58BD-DD4A-9C5F-6DA460374647}">
      <dgm:prSet/>
      <dgm:spPr/>
      <dgm:t>
        <a:bodyPr/>
        <a:lstStyle/>
        <a:p>
          <a:endParaRPr lang="en-US"/>
        </a:p>
      </dgm:t>
    </dgm:pt>
    <dgm:pt modelId="{DF8FB123-3AE4-044F-A592-234C0AE35592}">
      <dgm:prSet phldrT="[Text]"/>
      <dgm:spPr/>
      <dgm:t>
        <a:bodyPr/>
        <a:lstStyle/>
        <a:p>
          <a:r>
            <a:rPr lang="en-US" dirty="0" smtClean="0"/>
            <a:t>Identity Development</a:t>
          </a:r>
          <a:endParaRPr lang="en-US" dirty="0"/>
        </a:p>
      </dgm:t>
    </dgm:pt>
    <dgm:pt modelId="{1B013055-96F4-C84C-8736-E47C6BAA6D64}" type="parTrans" cxnId="{CCA8F5BA-2F11-304A-96ED-E5D76CDA5121}">
      <dgm:prSet/>
      <dgm:spPr/>
      <dgm:t>
        <a:bodyPr/>
        <a:lstStyle/>
        <a:p>
          <a:endParaRPr lang="en-US"/>
        </a:p>
      </dgm:t>
    </dgm:pt>
    <dgm:pt modelId="{00F8F882-635A-654F-96A6-FD69FAC51224}" type="sibTrans" cxnId="{CCA8F5BA-2F11-304A-96ED-E5D76CDA5121}">
      <dgm:prSet/>
      <dgm:spPr/>
      <dgm:t>
        <a:bodyPr/>
        <a:lstStyle/>
        <a:p>
          <a:endParaRPr lang="en-US"/>
        </a:p>
      </dgm:t>
    </dgm:pt>
    <dgm:pt modelId="{B47BFE05-0184-734B-8C54-D030DEADD602}">
      <dgm:prSet phldrT="[Text]"/>
      <dgm:spPr/>
      <dgm:t>
        <a:bodyPr/>
        <a:lstStyle/>
        <a:p>
          <a:r>
            <a:rPr lang="en-US" dirty="0" smtClean="0"/>
            <a:t>Apprenticeship of Observation</a:t>
          </a:r>
          <a:endParaRPr lang="en-US" dirty="0"/>
        </a:p>
      </dgm:t>
    </dgm:pt>
    <dgm:pt modelId="{20958A72-4A5C-DC49-87B2-FB124B12B391}" type="parTrans" cxnId="{EDA5E7B0-C613-6B40-BABF-A862613BA40F}">
      <dgm:prSet/>
      <dgm:spPr/>
      <dgm:t>
        <a:bodyPr/>
        <a:lstStyle/>
        <a:p>
          <a:endParaRPr lang="en-US"/>
        </a:p>
      </dgm:t>
    </dgm:pt>
    <dgm:pt modelId="{7FF3BD68-B68B-C44E-8F2C-3952B4F6C9C2}" type="sibTrans" cxnId="{EDA5E7B0-C613-6B40-BABF-A862613BA40F}">
      <dgm:prSet/>
      <dgm:spPr/>
      <dgm:t>
        <a:bodyPr/>
        <a:lstStyle/>
        <a:p>
          <a:endParaRPr lang="en-US"/>
        </a:p>
      </dgm:t>
    </dgm:pt>
    <dgm:pt modelId="{2C59D009-B3DD-424C-9793-B5300A4C2072}">
      <dgm:prSet phldrT="[Text]"/>
      <dgm:spPr/>
      <dgm:t>
        <a:bodyPr/>
        <a:lstStyle/>
        <a:p>
          <a:r>
            <a:rPr lang="en-US" dirty="0" smtClean="0"/>
            <a:t>TE Instructional Strategies</a:t>
          </a:r>
          <a:endParaRPr lang="en-US" dirty="0"/>
        </a:p>
      </dgm:t>
    </dgm:pt>
    <dgm:pt modelId="{C54E012A-FB1D-1346-946B-B939DA18A78A}" type="parTrans" cxnId="{35E789F0-0C8B-9E48-B789-DDC1FD7002F0}">
      <dgm:prSet/>
      <dgm:spPr/>
      <dgm:t>
        <a:bodyPr/>
        <a:lstStyle/>
        <a:p>
          <a:endParaRPr lang="en-US"/>
        </a:p>
      </dgm:t>
    </dgm:pt>
    <dgm:pt modelId="{BE998DF1-9BF8-0D45-81C6-A4B8CC661C01}" type="sibTrans" cxnId="{35E789F0-0C8B-9E48-B789-DDC1FD7002F0}">
      <dgm:prSet/>
      <dgm:spPr/>
      <dgm:t>
        <a:bodyPr/>
        <a:lstStyle/>
        <a:p>
          <a:endParaRPr lang="en-US"/>
        </a:p>
      </dgm:t>
    </dgm:pt>
    <dgm:pt modelId="{A548C46A-29C7-BB46-9A61-8F5B96B9D6C0}" type="pres">
      <dgm:prSet presAssocID="{DB994AFB-1C8B-2941-9F10-63D1320998D3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8F4B27-D5BA-BB4E-981A-26DCD743B5A9}" type="pres">
      <dgm:prSet presAssocID="{DB994AFB-1C8B-2941-9F10-63D1320998D3}" presName="triangle1" presStyleLbl="node1" presStyleIdx="0" presStyleCnt="4" custLinFactNeighborX="4516" custLinFactNeighborY="-174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15E67C-2B89-654A-ABEE-0B7FCB3FA8DE}" type="pres">
      <dgm:prSet presAssocID="{DB994AFB-1C8B-2941-9F10-63D1320998D3}" presName="triangle2" presStyleLbl="node1" presStyleIdx="1" presStyleCnt="4" custLinFactNeighborX="-28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C17B8-E87E-BF4F-8D12-D6AF62657ADB}" type="pres">
      <dgm:prSet presAssocID="{DB994AFB-1C8B-2941-9F10-63D1320998D3}" presName="triangle3" presStyleLbl="node1" presStyleIdx="2" presStyleCnt="4" custLinFactNeighborX="35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7C1BD-BB1C-B14D-92D0-CBF41684DA9C}" type="pres">
      <dgm:prSet presAssocID="{DB994AFB-1C8B-2941-9F10-63D1320998D3}" presName="triangle4" presStyleLbl="node1" presStyleIdx="3" presStyleCnt="4" custLinFactNeighborX="41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17AF43-6AA2-CD4C-A202-2978B3B8A879}" type="presOf" srcId="{BCB5ACC5-A1B5-3142-83DA-F82A2F52884B}" destId="{3E8F4B27-D5BA-BB4E-981A-26DCD743B5A9}" srcOrd="0" destOrd="0" presId="urn:microsoft.com/office/officeart/2005/8/layout/pyramid4"/>
    <dgm:cxn modelId="{F5197B88-FBCF-664F-AD29-D2D19815A6A8}" type="presOf" srcId="{2C59D009-B3DD-424C-9793-B5300A4C2072}" destId="{D647C1BD-BB1C-B14D-92D0-CBF41684DA9C}" srcOrd="0" destOrd="0" presId="urn:microsoft.com/office/officeart/2005/8/layout/pyramid4"/>
    <dgm:cxn modelId="{B0C0FB9F-58BD-DD4A-9C5F-6DA460374647}" srcId="{DB994AFB-1C8B-2941-9F10-63D1320998D3}" destId="{BCB5ACC5-A1B5-3142-83DA-F82A2F52884B}" srcOrd="0" destOrd="0" parTransId="{70480AD7-4296-E84B-9D38-2950A0646CB9}" sibTransId="{060D14D1-5900-A540-A82C-8B229198DCA4}"/>
    <dgm:cxn modelId="{96F0AACF-DEFE-5845-91D2-592354E4ECC7}" type="presOf" srcId="{B47BFE05-0184-734B-8C54-D030DEADD602}" destId="{FDDC17B8-E87E-BF4F-8D12-D6AF62657ADB}" srcOrd="0" destOrd="0" presId="urn:microsoft.com/office/officeart/2005/8/layout/pyramid4"/>
    <dgm:cxn modelId="{B6F5AD28-2997-064A-BF23-AD1F0BF9A497}" type="presOf" srcId="{DB994AFB-1C8B-2941-9F10-63D1320998D3}" destId="{A548C46A-29C7-BB46-9A61-8F5B96B9D6C0}" srcOrd="0" destOrd="0" presId="urn:microsoft.com/office/officeart/2005/8/layout/pyramid4"/>
    <dgm:cxn modelId="{D232F5C0-5623-9444-A243-5F393DCE2741}" type="presOf" srcId="{DF8FB123-3AE4-044F-A592-234C0AE35592}" destId="{9715E67C-2B89-654A-ABEE-0B7FCB3FA8DE}" srcOrd="0" destOrd="0" presId="urn:microsoft.com/office/officeart/2005/8/layout/pyramid4"/>
    <dgm:cxn modelId="{35E789F0-0C8B-9E48-B789-DDC1FD7002F0}" srcId="{DB994AFB-1C8B-2941-9F10-63D1320998D3}" destId="{2C59D009-B3DD-424C-9793-B5300A4C2072}" srcOrd="3" destOrd="0" parTransId="{C54E012A-FB1D-1346-946B-B939DA18A78A}" sibTransId="{BE998DF1-9BF8-0D45-81C6-A4B8CC661C01}"/>
    <dgm:cxn modelId="{CCA8F5BA-2F11-304A-96ED-E5D76CDA5121}" srcId="{DB994AFB-1C8B-2941-9F10-63D1320998D3}" destId="{DF8FB123-3AE4-044F-A592-234C0AE35592}" srcOrd="1" destOrd="0" parTransId="{1B013055-96F4-C84C-8736-E47C6BAA6D64}" sibTransId="{00F8F882-635A-654F-96A6-FD69FAC51224}"/>
    <dgm:cxn modelId="{EDA5E7B0-C613-6B40-BABF-A862613BA40F}" srcId="{DB994AFB-1C8B-2941-9F10-63D1320998D3}" destId="{B47BFE05-0184-734B-8C54-D030DEADD602}" srcOrd="2" destOrd="0" parTransId="{20958A72-4A5C-DC49-87B2-FB124B12B391}" sibTransId="{7FF3BD68-B68B-C44E-8F2C-3952B4F6C9C2}"/>
    <dgm:cxn modelId="{1DE86D82-EE30-BF43-B7C8-2D68272118FB}" type="presParOf" srcId="{A548C46A-29C7-BB46-9A61-8F5B96B9D6C0}" destId="{3E8F4B27-D5BA-BB4E-981A-26DCD743B5A9}" srcOrd="0" destOrd="0" presId="urn:microsoft.com/office/officeart/2005/8/layout/pyramid4"/>
    <dgm:cxn modelId="{DF449836-C001-C247-BFE5-435478AECC35}" type="presParOf" srcId="{A548C46A-29C7-BB46-9A61-8F5B96B9D6C0}" destId="{9715E67C-2B89-654A-ABEE-0B7FCB3FA8DE}" srcOrd="1" destOrd="0" presId="urn:microsoft.com/office/officeart/2005/8/layout/pyramid4"/>
    <dgm:cxn modelId="{6CB53D50-1102-E144-B0BF-4679D083B9E7}" type="presParOf" srcId="{A548C46A-29C7-BB46-9A61-8F5B96B9D6C0}" destId="{FDDC17B8-E87E-BF4F-8D12-D6AF62657ADB}" srcOrd="2" destOrd="0" presId="urn:microsoft.com/office/officeart/2005/8/layout/pyramid4"/>
    <dgm:cxn modelId="{16B45FF7-F721-BA47-A23A-5277659CA960}" type="presParOf" srcId="{A548C46A-29C7-BB46-9A61-8F5B96B9D6C0}" destId="{D647C1BD-BB1C-B14D-92D0-CBF41684DA9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EE4D34-C4BF-3F40-A3B5-8FC24FC3D7FD}" type="doc">
      <dgm:prSet loTypeId="urn:microsoft.com/office/officeart/2008/layout/AlternatingHexagons" loCatId="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76782E3-9019-5B48-B7FA-3B998C947D38}">
      <dgm:prSet phldrT="[Text]" custT="1"/>
      <dgm:spPr/>
      <dgm:t>
        <a:bodyPr/>
        <a:lstStyle/>
        <a:p>
          <a:endParaRPr lang="en-US" sz="1200" b="0" dirty="0">
            <a:solidFill>
              <a:srgbClr val="000000"/>
            </a:solidFill>
          </a:endParaRPr>
        </a:p>
      </dgm:t>
    </dgm:pt>
    <dgm:pt modelId="{DCE57FEE-A3A2-8049-BDA8-908AF024F31F}" type="parTrans" cxnId="{0827A94E-B440-424A-A802-C73920B222E6}">
      <dgm:prSet/>
      <dgm:spPr/>
      <dgm:t>
        <a:bodyPr/>
        <a:lstStyle/>
        <a:p>
          <a:endParaRPr lang="en-US"/>
        </a:p>
      </dgm:t>
    </dgm:pt>
    <dgm:pt modelId="{29A35837-01CE-4F4F-A5C6-F41E66B58E70}" type="sibTrans" cxnId="{0827A94E-B440-424A-A802-C73920B222E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B33430F-2B65-DB46-ABFA-8D29F032D2FE}">
      <dgm:prSet custT="1"/>
      <dgm:spPr>
        <a:solidFill>
          <a:srgbClr val="D68045"/>
        </a:solidFill>
      </dgm:spPr>
      <dgm:t>
        <a:bodyPr/>
        <a:lstStyle/>
        <a:p>
          <a:r>
            <a:rPr lang="en-US" sz="1800" b="1" smtClean="0"/>
            <a:t> </a:t>
          </a:r>
          <a:endParaRPr lang="en-US" sz="1800" dirty="0"/>
        </a:p>
      </dgm:t>
    </dgm:pt>
    <dgm:pt modelId="{8CE57587-16ED-2E45-8865-7E1D51854262}" type="parTrans" cxnId="{69774416-C0CF-334C-9056-CB40428B2567}">
      <dgm:prSet/>
      <dgm:spPr/>
      <dgm:t>
        <a:bodyPr/>
        <a:lstStyle/>
        <a:p>
          <a:endParaRPr lang="en-US"/>
        </a:p>
      </dgm:t>
    </dgm:pt>
    <dgm:pt modelId="{F5664B4E-A937-544C-A626-6A9582203038}" type="sibTrans" cxnId="{69774416-C0CF-334C-9056-CB40428B2567}">
      <dgm:prSet/>
      <dgm:spPr/>
      <dgm:t>
        <a:bodyPr/>
        <a:lstStyle/>
        <a:p>
          <a:endParaRPr lang="en-US"/>
        </a:p>
      </dgm:t>
    </dgm:pt>
    <dgm:pt modelId="{8C8F55A8-1490-3B47-B749-F6355C26088E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 sz="1200" b="0" dirty="0">
            <a:solidFill>
              <a:srgbClr val="000000"/>
            </a:solidFill>
          </a:endParaRPr>
        </a:p>
      </dgm:t>
    </dgm:pt>
    <dgm:pt modelId="{535BB2BC-E961-7D43-8374-7EABB89E2E9E}" type="parTrans" cxnId="{3E9AC738-0966-4C40-ABBA-735924FEC9C8}">
      <dgm:prSet/>
      <dgm:spPr/>
      <dgm:t>
        <a:bodyPr/>
        <a:lstStyle/>
        <a:p>
          <a:endParaRPr lang="en-US"/>
        </a:p>
      </dgm:t>
    </dgm:pt>
    <dgm:pt modelId="{B3BF7C2D-CA54-6344-852A-0EC76C3568BB}" type="sibTrans" cxnId="{3E9AC738-0966-4C40-ABBA-735924FEC9C8}">
      <dgm:prSet/>
      <dgm:spPr/>
      <dgm:t>
        <a:bodyPr/>
        <a:lstStyle/>
        <a:p>
          <a:endParaRPr lang="en-US"/>
        </a:p>
      </dgm:t>
    </dgm:pt>
    <dgm:pt modelId="{7996CFA1-F662-0049-B489-2B38B4AE0EF0}">
      <dgm:prSet custT="1"/>
      <dgm:spPr/>
      <dgm:t>
        <a:bodyPr/>
        <a:lstStyle/>
        <a:p>
          <a:endParaRPr lang="en-US" sz="1800" dirty="0">
            <a:solidFill>
              <a:srgbClr val="000000"/>
            </a:solidFill>
          </a:endParaRPr>
        </a:p>
      </dgm:t>
    </dgm:pt>
    <dgm:pt modelId="{A521C1B0-F51F-8544-8544-73395178570A}" type="parTrans" cxnId="{FA841300-2F27-9D40-B54A-7DCD54376CF7}">
      <dgm:prSet/>
      <dgm:spPr/>
      <dgm:t>
        <a:bodyPr/>
        <a:lstStyle/>
        <a:p>
          <a:endParaRPr lang="en-US"/>
        </a:p>
      </dgm:t>
    </dgm:pt>
    <dgm:pt modelId="{A26AAA37-7CDF-094D-BE6E-F204C6155DBF}" type="sibTrans" cxnId="{FA841300-2F27-9D40-B54A-7DCD54376CF7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972BA32E-E6E5-EA41-9413-BDEBB149D3AC}" type="pres">
      <dgm:prSet presAssocID="{80EE4D34-C4BF-3F40-A3B5-8FC24FC3D7F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97B3297-1D82-FE4A-B412-61BE72E18444}" type="pres">
      <dgm:prSet presAssocID="{8C8F55A8-1490-3B47-B749-F6355C26088E}" presName="composite" presStyleCnt="0"/>
      <dgm:spPr/>
      <dgm:t>
        <a:bodyPr/>
        <a:lstStyle/>
        <a:p>
          <a:endParaRPr lang="en-US"/>
        </a:p>
      </dgm:t>
    </dgm:pt>
    <dgm:pt modelId="{9519B2E3-EB64-DB4A-ACF2-855A32C9E6F7}" type="pres">
      <dgm:prSet presAssocID="{8C8F55A8-1490-3B47-B749-F6355C26088E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23DCB-45FA-8041-A292-3CB19A026777}" type="pres">
      <dgm:prSet presAssocID="{8C8F55A8-1490-3B47-B749-F6355C26088E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CC5A42-3265-C64F-96F7-6E2CB9D20AFC}" type="pres">
      <dgm:prSet presAssocID="{8C8F55A8-1490-3B47-B749-F6355C26088E}" presName="BalanceSpacing" presStyleCnt="0"/>
      <dgm:spPr/>
      <dgm:t>
        <a:bodyPr/>
        <a:lstStyle/>
        <a:p>
          <a:endParaRPr lang="en-US"/>
        </a:p>
      </dgm:t>
    </dgm:pt>
    <dgm:pt modelId="{B439B54D-C781-2D45-A863-AF5AE70A98D6}" type="pres">
      <dgm:prSet presAssocID="{8C8F55A8-1490-3B47-B749-F6355C26088E}" presName="BalanceSpacing1" presStyleCnt="0"/>
      <dgm:spPr/>
      <dgm:t>
        <a:bodyPr/>
        <a:lstStyle/>
        <a:p>
          <a:endParaRPr lang="en-US"/>
        </a:p>
      </dgm:t>
    </dgm:pt>
    <dgm:pt modelId="{73CF47DE-F570-364D-BBF3-433E4B43A003}" type="pres">
      <dgm:prSet presAssocID="{B3BF7C2D-CA54-6344-852A-0EC76C3568BB}" presName="Accent1Text" presStyleLbl="node1" presStyleIdx="1" presStyleCnt="8"/>
      <dgm:spPr/>
      <dgm:t>
        <a:bodyPr/>
        <a:lstStyle/>
        <a:p>
          <a:endParaRPr lang="en-US"/>
        </a:p>
      </dgm:t>
    </dgm:pt>
    <dgm:pt modelId="{286462C3-FA61-4240-A705-49FFD6A7E298}" type="pres">
      <dgm:prSet presAssocID="{B3BF7C2D-CA54-6344-852A-0EC76C3568BB}" presName="spaceBetweenRectangles" presStyleCnt="0"/>
      <dgm:spPr/>
      <dgm:t>
        <a:bodyPr/>
        <a:lstStyle/>
        <a:p>
          <a:endParaRPr lang="en-US"/>
        </a:p>
      </dgm:t>
    </dgm:pt>
    <dgm:pt modelId="{557FD42C-3F96-DC4D-8A39-7852980A9005}" type="pres">
      <dgm:prSet presAssocID="{B76782E3-9019-5B48-B7FA-3B998C947D38}" presName="composite" presStyleCnt="0"/>
      <dgm:spPr/>
      <dgm:t>
        <a:bodyPr/>
        <a:lstStyle/>
        <a:p>
          <a:endParaRPr lang="en-US"/>
        </a:p>
      </dgm:t>
    </dgm:pt>
    <dgm:pt modelId="{EC2D65EF-CA2D-C142-9EF1-6177FB516912}" type="pres">
      <dgm:prSet presAssocID="{B76782E3-9019-5B48-B7FA-3B998C947D38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D6C45-3C1F-224D-AA7F-1FCB94592A06}" type="pres">
      <dgm:prSet presAssocID="{B76782E3-9019-5B48-B7FA-3B998C947D38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F2874-F925-CA49-83D0-3BAEA4A0D147}" type="pres">
      <dgm:prSet presAssocID="{B76782E3-9019-5B48-B7FA-3B998C947D38}" presName="BalanceSpacing" presStyleCnt="0"/>
      <dgm:spPr/>
      <dgm:t>
        <a:bodyPr/>
        <a:lstStyle/>
        <a:p>
          <a:endParaRPr lang="en-US"/>
        </a:p>
      </dgm:t>
    </dgm:pt>
    <dgm:pt modelId="{9C6C855B-30D0-0844-8589-4F7861B06E30}" type="pres">
      <dgm:prSet presAssocID="{B76782E3-9019-5B48-B7FA-3B998C947D38}" presName="BalanceSpacing1" presStyleCnt="0"/>
      <dgm:spPr/>
      <dgm:t>
        <a:bodyPr/>
        <a:lstStyle/>
        <a:p>
          <a:endParaRPr lang="en-US"/>
        </a:p>
      </dgm:t>
    </dgm:pt>
    <dgm:pt modelId="{70062C25-F655-0D4E-B20F-EC0ED3411342}" type="pres">
      <dgm:prSet presAssocID="{29A35837-01CE-4F4F-A5C6-F41E66B58E70}" presName="Accent1Text" presStyleLbl="node1" presStyleIdx="3" presStyleCnt="8"/>
      <dgm:spPr/>
      <dgm:t>
        <a:bodyPr/>
        <a:lstStyle/>
        <a:p>
          <a:endParaRPr lang="en-US"/>
        </a:p>
      </dgm:t>
    </dgm:pt>
    <dgm:pt modelId="{09C18CC4-25A3-0A46-B6CA-9B1CDD6EB914}" type="pres">
      <dgm:prSet presAssocID="{29A35837-01CE-4F4F-A5C6-F41E66B58E70}" presName="spaceBetweenRectangles" presStyleCnt="0"/>
      <dgm:spPr/>
      <dgm:t>
        <a:bodyPr/>
        <a:lstStyle/>
        <a:p>
          <a:endParaRPr lang="en-US"/>
        </a:p>
      </dgm:t>
    </dgm:pt>
    <dgm:pt modelId="{1A7F6B1C-F256-974E-A172-B6A681F639CB}" type="pres">
      <dgm:prSet presAssocID="{9B33430F-2B65-DB46-ABFA-8D29F032D2FE}" presName="composite" presStyleCnt="0"/>
      <dgm:spPr/>
      <dgm:t>
        <a:bodyPr/>
        <a:lstStyle/>
        <a:p>
          <a:endParaRPr lang="en-US"/>
        </a:p>
      </dgm:t>
    </dgm:pt>
    <dgm:pt modelId="{643167FF-2FAF-4544-A1C3-9C56459F26F6}" type="pres">
      <dgm:prSet presAssocID="{9B33430F-2B65-DB46-ABFA-8D29F032D2FE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89B3E-68B6-BC48-87A8-5BF59BEC4ECA}" type="pres">
      <dgm:prSet presAssocID="{9B33430F-2B65-DB46-ABFA-8D29F032D2FE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0B105-AAF7-9B4D-B486-0BD747EE6C26}" type="pres">
      <dgm:prSet presAssocID="{9B33430F-2B65-DB46-ABFA-8D29F032D2FE}" presName="BalanceSpacing" presStyleCnt="0"/>
      <dgm:spPr/>
      <dgm:t>
        <a:bodyPr/>
        <a:lstStyle/>
        <a:p>
          <a:endParaRPr lang="en-US"/>
        </a:p>
      </dgm:t>
    </dgm:pt>
    <dgm:pt modelId="{E0343CEA-D20C-C74C-B4E9-67D7EF6B9E3E}" type="pres">
      <dgm:prSet presAssocID="{9B33430F-2B65-DB46-ABFA-8D29F032D2FE}" presName="BalanceSpacing1" presStyleCnt="0"/>
      <dgm:spPr/>
      <dgm:t>
        <a:bodyPr/>
        <a:lstStyle/>
        <a:p>
          <a:endParaRPr lang="en-US"/>
        </a:p>
      </dgm:t>
    </dgm:pt>
    <dgm:pt modelId="{4CB0831C-67C8-134A-904A-FD32C064F580}" type="pres">
      <dgm:prSet presAssocID="{F5664B4E-A937-544C-A626-6A9582203038}" presName="Accent1Text" presStyleLbl="node1" presStyleIdx="5" presStyleCnt="8"/>
      <dgm:spPr/>
      <dgm:t>
        <a:bodyPr/>
        <a:lstStyle/>
        <a:p>
          <a:endParaRPr lang="en-US"/>
        </a:p>
      </dgm:t>
    </dgm:pt>
    <dgm:pt modelId="{DDE2B769-8820-6345-9CE0-2ABC7ECF365F}" type="pres">
      <dgm:prSet presAssocID="{F5664B4E-A937-544C-A626-6A9582203038}" presName="spaceBetweenRectangles" presStyleCnt="0"/>
      <dgm:spPr/>
      <dgm:t>
        <a:bodyPr/>
        <a:lstStyle/>
        <a:p>
          <a:endParaRPr lang="en-US"/>
        </a:p>
      </dgm:t>
    </dgm:pt>
    <dgm:pt modelId="{52C7D0E7-76F6-4648-9831-D0263154650D}" type="pres">
      <dgm:prSet presAssocID="{7996CFA1-F662-0049-B489-2B38B4AE0EF0}" presName="composite" presStyleCnt="0"/>
      <dgm:spPr/>
      <dgm:t>
        <a:bodyPr/>
        <a:lstStyle/>
        <a:p>
          <a:endParaRPr lang="en-US"/>
        </a:p>
      </dgm:t>
    </dgm:pt>
    <dgm:pt modelId="{781D8750-23CD-424A-B0C4-E474221D229A}" type="pres">
      <dgm:prSet presAssocID="{7996CFA1-F662-0049-B489-2B38B4AE0EF0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04569-359B-F142-B302-B68C0F2F2235}" type="pres">
      <dgm:prSet presAssocID="{7996CFA1-F662-0049-B489-2B38B4AE0EF0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995A0-0469-4E43-963C-B236BF386CAE}" type="pres">
      <dgm:prSet presAssocID="{7996CFA1-F662-0049-B489-2B38B4AE0EF0}" presName="BalanceSpacing" presStyleCnt="0"/>
      <dgm:spPr/>
      <dgm:t>
        <a:bodyPr/>
        <a:lstStyle/>
        <a:p>
          <a:endParaRPr lang="en-US"/>
        </a:p>
      </dgm:t>
    </dgm:pt>
    <dgm:pt modelId="{33130165-EA17-9246-86DA-3E864F8194C7}" type="pres">
      <dgm:prSet presAssocID="{7996CFA1-F662-0049-B489-2B38B4AE0EF0}" presName="BalanceSpacing1" presStyleCnt="0"/>
      <dgm:spPr/>
      <dgm:t>
        <a:bodyPr/>
        <a:lstStyle/>
        <a:p>
          <a:endParaRPr lang="en-US"/>
        </a:p>
      </dgm:t>
    </dgm:pt>
    <dgm:pt modelId="{E1C8339C-3774-DE44-B79D-D0EC1917B606}" type="pres">
      <dgm:prSet presAssocID="{A26AAA37-7CDF-094D-BE6E-F204C6155DBF}" presName="Accent1Text" presStyleLbl="node1" presStyleIdx="7" presStyleCnt="8"/>
      <dgm:spPr/>
      <dgm:t>
        <a:bodyPr/>
        <a:lstStyle/>
        <a:p>
          <a:endParaRPr lang="en-US"/>
        </a:p>
      </dgm:t>
    </dgm:pt>
  </dgm:ptLst>
  <dgm:cxnLst>
    <dgm:cxn modelId="{5C83EC28-F2E6-4D48-8569-EC3413CB3A71}" type="presOf" srcId="{8C8F55A8-1490-3B47-B749-F6355C26088E}" destId="{9519B2E3-EB64-DB4A-ACF2-855A32C9E6F7}" srcOrd="0" destOrd="0" presId="urn:microsoft.com/office/officeart/2008/layout/AlternatingHexagons"/>
    <dgm:cxn modelId="{0827A94E-B440-424A-A802-C73920B222E6}" srcId="{80EE4D34-C4BF-3F40-A3B5-8FC24FC3D7FD}" destId="{B76782E3-9019-5B48-B7FA-3B998C947D38}" srcOrd="1" destOrd="0" parTransId="{DCE57FEE-A3A2-8049-BDA8-908AF024F31F}" sibTransId="{29A35837-01CE-4F4F-A5C6-F41E66B58E70}"/>
    <dgm:cxn modelId="{56794C93-5C92-8940-950A-CAE8CC7CB218}" type="presOf" srcId="{9B33430F-2B65-DB46-ABFA-8D29F032D2FE}" destId="{643167FF-2FAF-4544-A1C3-9C56459F26F6}" srcOrd="0" destOrd="0" presId="urn:microsoft.com/office/officeart/2008/layout/AlternatingHexagons"/>
    <dgm:cxn modelId="{999BF066-AB0B-054C-90D0-4F76564D4454}" type="presOf" srcId="{29A35837-01CE-4F4F-A5C6-F41E66B58E70}" destId="{70062C25-F655-0D4E-B20F-EC0ED3411342}" srcOrd="0" destOrd="0" presId="urn:microsoft.com/office/officeart/2008/layout/AlternatingHexagons"/>
    <dgm:cxn modelId="{75E5D674-5E01-A44A-BA9F-523E84227F12}" type="presOf" srcId="{A26AAA37-7CDF-094D-BE6E-F204C6155DBF}" destId="{E1C8339C-3774-DE44-B79D-D0EC1917B606}" srcOrd="0" destOrd="0" presId="urn:microsoft.com/office/officeart/2008/layout/AlternatingHexagons"/>
    <dgm:cxn modelId="{EA1B78B5-4422-D94E-89ED-0D96549C05A1}" type="presOf" srcId="{B3BF7C2D-CA54-6344-852A-0EC76C3568BB}" destId="{73CF47DE-F570-364D-BBF3-433E4B43A003}" srcOrd="0" destOrd="0" presId="urn:microsoft.com/office/officeart/2008/layout/AlternatingHexagons"/>
    <dgm:cxn modelId="{C91A41F8-1315-5944-96BB-589CE34E47A5}" type="presOf" srcId="{F5664B4E-A937-544C-A626-6A9582203038}" destId="{4CB0831C-67C8-134A-904A-FD32C064F580}" srcOrd="0" destOrd="0" presId="urn:microsoft.com/office/officeart/2008/layout/AlternatingHexagons"/>
    <dgm:cxn modelId="{0E053134-4B36-A74E-9C9E-7468CFCF93BD}" type="presOf" srcId="{B76782E3-9019-5B48-B7FA-3B998C947D38}" destId="{EC2D65EF-CA2D-C142-9EF1-6177FB516912}" srcOrd="0" destOrd="0" presId="urn:microsoft.com/office/officeart/2008/layout/AlternatingHexagons"/>
    <dgm:cxn modelId="{3E9AC738-0966-4C40-ABBA-735924FEC9C8}" srcId="{80EE4D34-C4BF-3F40-A3B5-8FC24FC3D7FD}" destId="{8C8F55A8-1490-3B47-B749-F6355C26088E}" srcOrd="0" destOrd="0" parTransId="{535BB2BC-E961-7D43-8374-7EABB89E2E9E}" sibTransId="{B3BF7C2D-CA54-6344-852A-0EC76C3568BB}"/>
    <dgm:cxn modelId="{69774416-C0CF-334C-9056-CB40428B2567}" srcId="{80EE4D34-C4BF-3F40-A3B5-8FC24FC3D7FD}" destId="{9B33430F-2B65-DB46-ABFA-8D29F032D2FE}" srcOrd="2" destOrd="0" parTransId="{8CE57587-16ED-2E45-8865-7E1D51854262}" sibTransId="{F5664B4E-A937-544C-A626-6A9582203038}"/>
    <dgm:cxn modelId="{FA841300-2F27-9D40-B54A-7DCD54376CF7}" srcId="{80EE4D34-C4BF-3F40-A3B5-8FC24FC3D7FD}" destId="{7996CFA1-F662-0049-B489-2B38B4AE0EF0}" srcOrd="3" destOrd="0" parTransId="{A521C1B0-F51F-8544-8544-73395178570A}" sibTransId="{A26AAA37-7CDF-094D-BE6E-F204C6155DBF}"/>
    <dgm:cxn modelId="{EC4D821E-FD93-3D4F-B2F0-70CC87DC3063}" type="presOf" srcId="{7996CFA1-F662-0049-B489-2B38B4AE0EF0}" destId="{781D8750-23CD-424A-B0C4-E474221D229A}" srcOrd="0" destOrd="0" presId="urn:microsoft.com/office/officeart/2008/layout/AlternatingHexagons"/>
    <dgm:cxn modelId="{B459988C-9888-294E-81E6-C4AAC4E13988}" type="presOf" srcId="{80EE4D34-C4BF-3F40-A3B5-8FC24FC3D7FD}" destId="{972BA32E-E6E5-EA41-9413-BDEBB149D3AC}" srcOrd="0" destOrd="0" presId="urn:microsoft.com/office/officeart/2008/layout/AlternatingHexagons"/>
    <dgm:cxn modelId="{FD600BFE-0AB7-684F-A80A-5AE3601B0ECB}" type="presParOf" srcId="{972BA32E-E6E5-EA41-9413-BDEBB149D3AC}" destId="{F97B3297-1D82-FE4A-B412-61BE72E18444}" srcOrd="0" destOrd="0" presId="urn:microsoft.com/office/officeart/2008/layout/AlternatingHexagons"/>
    <dgm:cxn modelId="{3892FED4-2D20-2A43-B1B1-B89E36698277}" type="presParOf" srcId="{F97B3297-1D82-FE4A-B412-61BE72E18444}" destId="{9519B2E3-EB64-DB4A-ACF2-855A32C9E6F7}" srcOrd="0" destOrd="0" presId="urn:microsoft.com/office/officeart/2008/layout/AlternatingHexagons"/>
    <dgm:cxn modelId="{D3853F05-6CA5-FC4D-AB9E-CE95E9FCD084}" type="presParOf" srcId="{F97B3297-1D82-FE4A-B412-61BE72E18444}" destId="{C5C23DCB-45FA-8041-A292-3CB19A026777}" srcOrd="1" destOrd="0" presId="urn:microsoft.com/office/officeart/2008/layout/AlternatingHexagons"/>
    <dgm:cxn modelId="{8F2B0854-6929-1041-B390-64F20CD02AA6}" type="presParOf" srcId="{F97B3297-1D82-FE4A-B412-61BE72E18444}" destId="{DECC5A42-3265-C64F-96F7-6E2CB9D20AFC}" srcOrd="2" destOrd="0" presId="urn:microsoft.com/office/officeart/2008/layout/AlternatingHexagons"/>
    <dgm:cxn modelId="{CE5D9F87-E5D9-4F41-98BD-697E4F2C3436}" type="presParOf" srcId="{F97B3297-1D82-FE4A-B412-61BE72E18444}" destId="{B439B54D-C781-2D45-A863-AF5AE70A98D6}" srcOrd="3" destOrd="0" presId="urn:microsoft.com/office/officeart/2008/layout/AlternatingHexagons"/>
    <dgm:cxn modelId="{B83536BB-2644-FC4F-B7AA-A32334786A9A}" type="presParOf" srcId="{F97B3297-1D82-FE4A-B412-61BE72E18444}" destId="{73CF47DE-F570-364D-BBF3-433E4B43A003}" srcOrd="4" destOrd="0" presId="urn:microsoft.com/office/officeart/2008/layout/AlternatingHexagons"/>
    <dgm:cxn modelId="{313F3794-BAAF-5C4D-9A8E-4F1492B5C2A8}" type="presParOf" srcId="{972BA32E-E6E5-EA41-9413-BDEBB149D3AC}" destId="{286462C3-FA61-4240-A705-49FFD6A7E298}" srcOrd="1" destOrd="0" presId="urn:microsoft.com/office/officeart/2008/layout/AlternatingHexagons"/>
    <dgm:cxn modelId="{AAE7CFA6-8810-AE4C-89A4-75C3B12A342E}" type="presParOf" srcId="{972BA32E-E6E5-EA41-9413-BDEBB149D3AC}" destId="{557FD42C-3F96-DC4D-8A39-7852980A9005}" srcOrd="2" destOrd="0" presId="urn:microsoft.com/office/officeart/2008/layout/AlternatingHexagons"/>
    <dgm:cxn modelId="{35A4EC0B-1031-724F-BB56-CBEFAE75E1AA}" type="presParOf" srcId="{557FD42C-3F96-DC4D-8A39-7852980A9005}" destId="{EC2D65EF-CA2D-C142-9EF1-6177FB516912}" srcOrd="0" destOrd="0" presId="urn:microsoft.com/office/officeart/2008/layout/AlternatingHexagons"/>
    <dgm:cxn modelId="{C1CDF2E8-3F45-954E-912A-B018A047E39E}" type="presParOf" srcId="{557FD42C-3F96-DC4D-8A39-7852980A9005}" destId="{0D7D6C45-3C1F-224D-AA7F-1FCB94592A06}" srcOrd="1" destOrd="0" presId="urn:microsoft.com/office/officeart/2008/layout/AlternatingHexagons"/>
    <dgm:cxn modelId="{8F2879F9-3959-E148-83BB-D5DACACFB8B8}" type="presParOf" srcId="{557FD42C-3F96-DC4D-8A39-7852980A9005}" destId="{ADFF2874-F925-CA49-83D0-3BAEA4A0D147}" srcOrd="2" destOrd="0" presId="urn:microsoft.com/office/officeart/2008/layout/AlternatingHexagons"/>
    <dgm:cxn modelId="{233BC675-40D0-4A4E-8D05-535A881F53CF}" type="presParOf" srcId="{557FD42C-3F96-DC4D-8A39-7852980A9005}" destId="{9C6C855B-30D0-0844-8589-4F7861B06E30}" srcOrd="3" destOrd="0" presId="urn:microsoft.com/office/officeart/2008/layout/AlternatingHexagons"/>
    <dgm:cxn modelId="{9F85AC00-7F66-D949-A9B2-75D018BC3220}" type="presParOf" srcId="{557FD42C-3F96-DC4D-8A39-7852980A9005}" destId="{70062C25-F655-0D4E-B20F-EC0ED3411342}" srcOrd="4" destOrd="0" presId="urn:microsoft.com/office/officeart/2008/layout/AlternatingHexagons"/>
    <dgm:cxn modelId="{EBC36609-0E7D-0245-9B6A-2C181660CCFB}" type="presParOf" srcId="{972BA32E-E6E5-EA41-9413-BDEBB149D3AC}" destId="{09C18CC4-25A3-0A46-B6CA-9B1CDD6EB914}" srcOrd="3" destOrd="0" presId="urn:microsoft.com/office/officeart/2008/layout/AlternatingHexagons"/>
    <dgm:cxn modelId="{66A6F3BA-404B-5E44-A4DD-B29B104F957F}" type="presParOf" srcId="{972BA32E-E6E5-EA41-9413-BDEBB149D3AC}" destId="{1A7F6B1C-F256-974E-A172-B6A681F639CB}" srcOrd="4" destOrd="0" presId="urn:microsoft.com/office/officeart/2008/layout/AlternatingHexagons"/>
    <dgm:cxn modelId="{3C575AC2-114A-5A4E-AF2E-FEC698585B06}" type="presParOf" srcId="{1A7F6B1C-F256-974E-A172-B6A681F639CB}" destId="{643167FF-2FAF-4544-A1C3-9C56459F26F6}" srcOrd="0" destOrd="0" presId="urn:microsoft.com/office/officeart/2008/layout/AlternatingHexagons"/>
    <dgm:cxn modelId="{D1E6F1D9-F312-BC49-9037-4E949250ACF6}" type="presParOf" srcId="{1A7F6B1C-F256-974E-A172-B6A681F639CB}" destId="{D5189B3E-68B6-BC48-87A8-5BF59BEC4ECA}" srcOrd="1" destOrd="0" presId="urn:microsoft.com/office/officeart/2008/layout/AlternatingHexagons"/>
    <dgm:cxn modelId="{89C1C574-9A8A-5D44-B4F5-377F9CBB76D2}" type="presParOf" srcId="{1A7F6B1C-F256-974E-A172-B6A681F639CB}" destId="{E4C0B105-AAF7-9B4D-B486-0BD747EE6C26}" srcOrd="2" destOrd="0" presId="urn:microsoft.com/office/officeart/2008/layout/AlternatingHexagons"/>
    <dgm:cxn modelId="{079D020B-27B4-7A45-9134-24FF7FEEB4AC}" type="presParOf" srcId="{1A7F6B1C-F256-974E-A172-B6A681F639CB}" destId="{E0343CEA-D20C-C74C-B4E9-67D7EF6B9E3E}" srcOrd="3" destOrd="0" presId="urn:microsoft.com/office/officeart/2008/layout/AlternatingHexagons"/>
    <dgm:cxn modelId="{07563B25-980F-A148-A4F3-DA82A28D171A}" type="presParOf" srcId="{1A7F6B1C-F256-974E-A172-B6A681F639CB}" destId="{4CB0831C-67C8-134A-904A-FD32C064F580}" srcOrd="4" destOrd="0" presId="urn:microsoft.com/office/officeart/2008/layout/AlternatingHexagons"/>
    <dgm:cxn modelId="{52EF59EB-4F54-824C-960E-5B50C99F151B}" type="presParOf" srcId="{972BA32E-E6E5-EA41-9413-BDEBB149D3AC}" destId="{DDE2B769-8820-6345-9CE0-2ABC7ECF365F}" srcOrd="5" destOrd="0" presId="urn:microsoft.com/office/officeart/2008/layout/AlternatingHexagons"/>
    <dgm:cxn modelId="{C8219C77-8CB8-2A4F-89EE-38C2F71D0C78}" type="presParOf" srcId="{972BA32E-E6E5-EA41-9413-BDEBB149D3AC}" destId="{52C7D0E7-76F6-4648-9831-D0263154650D}" srcOrd="6" destOrd="0" presId="urn:microsoft.com/office/officeart/2008/layout/AlternatingHexagons"/>
    <dgm:cxn modelId="{5AD2E122-70D3-EA48-A7AD-77FC6DD5BF7F}" type="presParOf" srcId="{52C7D0E7-76F6-4648-9831-D0263154650D}" destId="{781D8750-23CD-424A-B0C4-E474221D229A}" srcOrd="0" destOrd="0" presId="urn:microsoft.com/office/officeart/2008/layout/AlternatingHexagons"/>
    <dgm:cxn modelId="{9E87892D-7A83-274C-9435-20C4C8805390}" type="presParOf" srcId="{52C7D0E7-76F6-4648-9831-D0263154650D}" destId="{C6804569-359B-F142-B302-B68C0F2F2235}" srcOrd="1" destOrd="0" presId="urn:microsoft.com/office/officeart/2008/layout/AlternatingHexagons"/>
    <dgm:cxn modelId="{1FEC6B87-3523-4B44-ACAE-8952EA0EF461}" type="presParOf" srcId="{52C7D0E7-76F6-4648-9831-D0263154650D}" destId="{5EE995A0-0469-4E43-963C-B236BF386CAE}" srcOrd="2" destOrd="0" presId="urn:microsoft.com/office/officeart/2008/layout/AlternatingHexagons"/>
    <dgm:cxn modelId="{34C4C2E3-2A81-334B-9002-199EB6A7A990}" type="presParOf" srcId="{52C7D0E7-76F6-4648-9831-D0263154650D}" destId="{33130165-EA17-9246-86DA-3E864F8194C7}" srcOrd="3" destOrd="0" presId="urn:microsoft.com/office/officeart/2008/layout/AlternatingHexagons"/>
    <dgm:cxn modelId="{44A599E5-9EF5-D647-AAD1-8A9CEEBBA42A}" type="presParOf" srcId="{52C7D0E7-76F6-4648-9831-D0263154650D}" destId="{E1C8339C-3774-DE44-B79D-D0EC1917B60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EE4D34-C4BF-3F40-A3B5-8FC24FC3D7FD}" type="doc">
      <dgm:prSet loTypeId="urn:microsoft.com/office/officeart/2008/layout/AlternatingHexagons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54C700CA-388F-BC47-A4EF-1F2A5F7B8A45}">
      <dgm:prSet custT="1"/>
      <dgm:spPr/>
      <dgm:t>
        <a:bodyPr/>
        <a:lstStyle/>
        <a:p>
          <a:r>
            <a:rPr lang="en-US" sz="1800" dirty="0" smtClean="0"/>
            <a:t>  </a:t>
          </a:r>
          <a:endParaRPr lang="en-US" dirty="0"/>
        </a:p>
      </dgm:t>
    </dgm:pt>
    <dgm:pt modelId="{057C894A-8B67-7A41-AEAE-94531591F1CE}" type="parTrans" cxnId="{4EDE0633-564D-1B4B-9256-8766DDFF5AAB}">
      <dgm:prSet/>
      <dgm:spPr/>
      <dgm:t>
        <a:bodyPr/>
        <a:lstStyle/>
        <a:p>
          <a:endParaRPr lang="en-US"/>
        </a:p>
      </dgm:t>
    </dgm:pt>
    <dgm:pt modelId="{C9C092EE-4C29-A341-BBCC-4E6C7685E4A3}" type="sibTrans" cxnId="{4EDE0633-564D-1B4B-9256-8766DDFF5AAB}">
      <dgm:prSet/>
      <dgm:spPr/>
      <dgm:t>
        <a:bodyPr/>
        <a:lstStyle/>
        <a:p>
          <a:endParaRPr lang="en-US"/>
        </a:p>
      </dgm:t>
    </dgm:pt>
    <dgm:pt modelId="{5121F009-800B-9C40-B51E-81224B3F4471}">
      <dgm:prSet custT="1"/>
      <dgm:spPr/>
      <dgm:t>
        <a:bodyPr/>
        <a:lstStyle/>
        <a:p>
          <a:endParaRPr lang="en-US" dirty="0"/>
        </a:p>
      </dgm:t>
    </dgm:pt>
    <dgm:pt modelId="{34DDF21F-CE6D-5E49-A9D4-145FFA71BE3F}" type="parTrans" cxnId="{8546CF62-03A3-434D-95F6-E2C6AA2B521B}">
      <dgm:prSet/>
      <dgm:spPr/>
      <dgm:t>
        <a:bodyPr/>
        <a:lstStyle/>
        <a:p>
          <a:endParaRPr lang="en-US"/>
        </a:p>
      </dgm:t>
    </dgm:pt>
    <dgm:pt modelId="{91B89A56-501F-3242-81AA-DAD5AD12509F}" type="sibTrans" cxnId="{8546CF62-03A3-434D-95F6-E2C6AA2B521B}">
      <dgm:prSet/>
      <dgm:spPr/>
      <dgm:t>
        <a:bodyPr/>
        <a:lstStyle/>
        <a:p>
          <a:endParaRPr lang="en-US"/>
        </a:p>
      </dgm:t>
    </dgm:pt>
    <dgm:pt modelId="{C53897DD-A855-CD4A-B513-2E912FED316A}">
      <dgm:prSet custT="1"/>
      <dgm:spPr/>
      <dgm:t>
        <a:bodyPr/>
        <a:lstStyle/>
        <a:p>
          <a:endParaRPr lang="en-US" dirty="0"/>
        </a:p>
      </dgm:t>
    </dgm:pt>
    <dgm:pt modelId="{985807AF-1AFE-8648-9EC6-9B75D009A5CD}" type="parTrans" cxnId="{3BD85FF6-0710-7E4F-92B2-215EB4CA5416}">
      <dgm:prSet/>
      <dgm:spPr/>
      <dgm:t>
        <a:bodyPr/>
        <a:lstStyle/>
        <a:p>
          <a:endParaRPr lang="en-US"/>
        </a:p>
      </dgm:t>
    </dgm:pt>
    <dgm:pt modelId="{594B3D4A-E612-8C4A-8628-56CD11996AE6}" type="sibTrans" cxnId="{3BD85FF6-0710-7E4F-92B2-215EB4CA5416}">
      <dgm:prSet/>
      <dgm:spPr/>
      <dgm:t>
        <a:bodyPr/>
        <a:lstStyle/>
        <a:p>
          <a:endParaRPr lang="en-US"/>
        </a:p>
      </dgm:t>
    </dgm:pt>
    <dgm:pt modelId="{07755E1A-99B9-504F-A034-649333D0BE1A}">
      <dgm:prSet custT="1"/>
      <dgm:spPr/>
      <dgm:t>
        <a:bodyPr/>
        <a:lstStyle/>
        <a:p>
          <a:endParaRPr lang="en-US" dirty="0"/>
        </a:p>
      </dgm:t>
    </dgm:pt>
    <dgm:pt modelId="{A546A018-BE81-4448-8F60-422A87C2A29C}" type="parTrans" cxnId="{6EA48D71-5559-EE4B-A09C-CF607E96E277}">
      <dgm:prSet/>
      <dgm:spPr/>
      <dgm:t>
        <a:bodyPr/>
        <a:lstStyle/>
        <a:p>
          <a:endParaRPr lang="en-US"/>
        </a:p>
      </dgm:t>
    </dgm:pt>
    <dgm:pt modelId="{18BFED84-33AF-6B4F-BE1B-495AE30C3A21}" type="sibTrans" cxnId="{6EA48D71-5559-EE4B-A09C-CF607E96E277}">
      <dgm:prSet/>
      <dgm:spPr/>
      <dgm:t>
        <a:bodyPr/>
        <a:lstStyle/>
        <a:p>
          <a:endParaRPr lang="en-US"/>
        </a:p>
      </dgm:t>
    </dgm:pt>
    <dgm:pt modelId="{972BA32E-E6E5-EA41-9413-BDEBB149D3AC}" type="pres">
      <dgm:prSet presAssocID="{80EE4D34-C4BF-3F40-A3B5-8FC24FC3D7F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06597D4-9515-CC4F-8795-347FA5C408B7}" type="pres">
      <dgm:prSet presAssocID="{5121F009-800B-9C40-B51E-81224B3F4471}" presName="composite" presStyleCnt="0"/>
      <dgm:spPr/>
      <dgm:t>
        <a:bodyPr/>
        <a:lstStyle/>
        <a:p>
          <a:endParaRPr lang="en-US"/>
        </a:p>
      </dgm:t>
    </dgm:pt>
    <dgm:pt modelId="{ED161460-E199-0D41-A445-1AC89B41D4C0}" type="pres">
      <dgm:prSet presAssocID="{5121F009-800B-9C40-B51E-81224B3F4471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D88A4-E7D6-984A-9E35-DD4D47E0FFD7}" type="pres">
      <dgm:prSet presAssocID="{5121F009-800B-9C40-B51E-81224B3F4471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5BA88-3F46-1241-AA52-71EE31713C5F}" type="pres">
      <dgm:prSet presAssocID="{5121F009-800B-9C40-B51E-81224B3F4471}" presName="BalanceSpacing" presStyleCnt="0"/>
      <dgm:spPr/>
      <dgm:t>
        <a:bodyPr/>
        <a:lstStyle/>
        <a:p>
          <a:endParaRPr lang="en-US"/>
        </a:p>
      </dgm:t>
    </dgm:pt>
    <dgm:pt modelId="{10650B2B-7470-D049-BDF5-38EC108EBC3A}" type="pres">
      <dgm:prSet presAssocID="{5121F009-800B-9C40-B51E-81224B3F4471}" presName="BalanceSpacing1" presStyleCnt="0"/>
      <dgm:spPr/>
      <dgm:t>
        <a:bodyPr/>
        <a:lstStyle/>
        <a:p>
          <a:endParaRPr lang="en-US"/>
        </a:p>
      </dgm:t>
    </dgm:pt>
    <dgm:pt modelId="{F50DEF13-53DC-854F-95FD-D971E7724CC1}" type="pres">
      <dgm:prSet presAssocID="{91B89A56-501F-3242-81AA-DAD5AD12509F}" presName="Accent1Text" presStyleLbl="node1" presStyleIdx="1" presStyleCnt="8"/>
      <dgm:spPr/>
      <dgm:t>
        <a:bodyPr/>
        <a:lstStyle/>
        <a:p>
          <a:endParaRPr lang="en-US"/>
        </a:p>
      </dgm:t>
    </dgm:pt>
    <dgm:pt modelId="{278EB77B-ACC2-2941-8992-2A2E783DB346}" type="pres">
      <dgm:prSet presAssocID="{91B89A56-501F-3242-81AA-DAD5AD12509F}" presName="spaceBetweenRectangles" presStyleCnt="0"/>
      <dgm:spPr/>
      <dgm:t>
        <a:bodyPr/>
        <a:lstStyle/>
        <a:p>
          <a:endParaRPr lang="en-US"/>
        </a:p>
      </dgm:t>
    </dgm:pt>
    <dgm:pt modelId="{C1768DA8-3F8F-8F43-A9A3-49B7B997BF2E}" type="pres">
      <dgm:prSet presAssocID="{54C700CA-388F-BC47-A4EF-1F2A5F7B8A45}" presName="composite" presStyleCnt="0"/>
      <dgm:spPr/>
      <dgm:t>
        <a:bodyPr/>
        <a:lstStyle/>
        <a:p>
          <a:endParaRPr lang="en-US"/>
        </a:p>
      </dgm:t>
    </dgm:pt>
    <dgm:pt modelId="{16A631A0-45D6-5442-8329-137285B2A233}" type="pres">
      <dgm:prSet presAssocID="{54C700CA-388F-BC47-A4EF-1F2A5F7B8A45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B3331-6585-6747-BE6C-AF71B8CA8776}" type="pres">
      <dgm:prSet presAssocID="{54C700CA-388F-BC47-A4EF-1F2A5F7B8A45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D1FFB-53BF-7547-A555-A03A1D4A56F9}" type="pres">
      <dgm:prSet presAssocID="{54C700CA-388F-BC47-A4EF-1F2A5F7B8A45}" presName="BalanceSpacing" presStyleCnt="0"/>
      <dgm:spPr/>
      <dgm:t>
        <a:bodyPr/>
        <a:lstStyle/>
        <a:p>
          <a:endParaRPr lang="en-US"/>
        </a:p>
      </dgm:t>
    </dgm:pt>
    <dgm:pt modelId="{8B688816-F99B-BA4E-96A0-8F37028D6712}" type="pres">
      <dgm:prSet presAssocID="{54C700CA-388F-BC47-A4EF-1F2A5F7B8A45}" presName="BalanceSpacing1" presStyleCnt="0"/>
      <dgm:spPr/>
      <dgm:t>
        <a:bodyPr/>
        <a:lstStyle/>
        <a:p>
          <a:endParaRPr lang="en-US"/>
        </a:p>
      </dgm:t>
    </dgm:pt>
    <dgm:pt modelId="{F6DB51D4-4941-2F44-AE1A-DD5A381534AC}" type="pres">
      <dgm:prSet presAssocID="{C9C092EE-4C29-A341-BBCC-4E6C7685E4A3}" presName="Accent1Text" presStyleLbl="node1" presStyleIdx="3" presStyleCnt="8"/>
      <dgm:spPr/>
      <dgm:t>
        <a:bodyPr/>
        <a:lstStyle/>
        <a:p>
          <a:endParaRPr lang="en-US"/>
        </a:p>
      </dgm:t>
    </dgm:pt>
    <dgm:pt modelId="{6D933B2B-5C93-234E-8EBF-AE3ECEAE1CB2}" type="pres">
      <dgm:prSet presAssocID="{C9C092EE-4C29-A341-BBCC-4E6C7685E4A3}" presName="spaceBetweenRectangles" presStyleCnt="0"/>
      <dgm:spPr/>
      <dgm:t>
        <a:bodyPr/>
        <a:lstStyle/>
        <a:p>
          <a:endParaRPr lang="en-US"/>
        </a:p>
      </dgm:t>
    </dgm:pt>
    <dgm:pt modelId="{D813C1A5-FE53-3A40-89CC-42C78B0E77E2}" type="pres">
      <dgm:prSet presAssocID="{07755E1A-99B9-504F-A034-649333D0BE1A}" presName="composite" presStyleCnt="0"/>
      <dgm:spPr/>
      <dgm:t>
        <a:bodyPr/>
        <a:lstStyle/>
        <a:p>
          <a:endParaRPr lang="en-US"/>
        </a:p>
      </dgm:t>
    </dgm:pt>
    <dgm:pt modelId="{9C99B016-D924-3C4E-95FA-1CD62DEC94E6}" type="pres">
      <dgm:prSet presAssocID="{07755E1A-99B9-504F-A034-649333D0BE1A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8E0842-3255-834C-8DEC-2AB3D9D8F7C2}" type="pres">
      <dgm:prSet presAssocID="{07755E1A-99B9-504F-A034-649333D0BE1A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47AF6-D80A-E24A-B526-2223369EA12C}" type="pres">
      <dgm:prSet presAssocID="{07755E1A-99B9-504F-A034-649333D0BE1A}" presName="BalanceSpacing" presStyleCnt="0"/>
      <dgm:spPr/>
      <dgm:t>
        <a:bodyPr/>
        <a:lstStyle/>
        <a:p>
          <a:endParaRPr lang="en-US"/>
        </a:p>
      </dgm:t>
    </dgm:pt>
    <dgm:pt modelId="{C5AC66D9-125E-7F44-B9CC-CB90629A082B}" type="pres">
      <dgm:prSet presAssocID="{07755E1A-99B9-504F-A034-649333D0BE1A}" presName="BalanceSpacing1" presStyleCnt="0"/>
      <dgm:spPr/>
      <dgm:t>
        <a:bodyPr/>
        <a:lstStyle/>
        <a:p>
          <a:endParaRPr lang="en-US"/>
        </a:p>
      </dgm:t>
    </dgm:pt>
    <dgm:pt modelId="{FEC4AA6F-E80B-BA42-8C0B-98D9688D2AB8}" type="pres">
      <dgm:prSet presAssocID="{18BFED84-33AF-6B4F-BE1B-495AE30C3A21}" presName="Accent1Text" presStyleLbl="node1" presStyleIdx="5" presStyleCnt="8"/>
      <dgm:spPr/>
      <dgm:t>
        <a:bodyPr/>
        <a:lstStyle/>
        <a:p>
          <a:endParaRPr lang="en-US"/>
        </a:p>
      </dgm:t>
    </dgm:pt>
    <dgm:pt modelId="{2F4C61BC-41FC-D446-B92A-4D9048507BE4}" type="pres">
      <dgm:prSet presAssocID="{18BFED84-33AF-6B4F-BE1B-495AE30C3A21}" presName="spaceBetweenRectangles" presStyleCnt="0"/>
      <dgm:spPr/>
      <dgm:t>
        <a:bodyPr/>
        <a:lstStyle/>
        <a:p>
          <a:endParaRPr lang="en-US"/>
        </a:p>
      </dgm:t>
    </dgm:pt>
    <dgm:pt modelId="{4E4D3B95-D4BB-5D44-B983-19BAF17D149D}" type="pres">
      <dgm:prSet presAssocID="{C53897DD-A855-CD4A-B513-2E912FED316A}" presName="composite" presStyleCnt="0"/>
      <dgm:spPr/>
      <dgm:t>
        <a:bodyPr/>
        <a:lstStyle/>
        <a:p>
          <a:endParaRPr lang="en-US"/>
        </a:p>
      </dgm:t>
    </dgm:pt>
    <dgm:pt modelId="{7909CADE-AA9D-4843-92F4-394052378BC4}" type="pres">
      <dgm:prSet presAssocID="{C53897DD-A855-CD4A-B513-2E912FED316A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139131-1505-6F4B-BCE7-A2FF9DDC5869}" type="pres">
      <dgm:prSet presAssocID="{C53897DD-A855-CD4A-B513-2E912FED316A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076321-B3B7-7742-AB5A-A314F285FB58}" type="pres">
      <dgm:prSet presAssocID="{C53897DD-A855-CD4A-B513-2E912FED316A}" presName="BalanceSpacing" presStyleCnt="0"/>
      <dgm:spPr/>
      <dgm:t>
        <a:bodyPr/>
        <a:lstStyle/>
        <a:p>
          <a:endParaRPr lang="en-US"/>
        </a:p>
      </dgm:t>
    </dgm:pt>
    <dgm:pt modelId="{0860F05A-F8E1-5A42-B87C-C489E495B78D}" type="pres">
      <dgm:prSet presAssocID="{C53897DD-A855-CD4A-B513-2E912FED316A}" presName="BalanceSpacing1" presStyleCnt="0"/>
      <dgm:spPr/>
      <dgm:t>
        <a:bodyPr/>
        <a:lstStyle/>
        <a:p>
          <a:endParaRPr lang="en-US"/>
        </a:p>
      </dgm:t>
    </dgm:pt>
    <dgm:pt modelId="{FA596F68-B387-BA4D-85F8-0AF3221D4167}" type="pres">
      <dgm:prSet presAssocID="{594B3D4A-E612-8C4A-8628-56CD11996AE6}" presName="Accent1Text" presStyleLbl="node1" presStyleIdx="7" presStyleCnt="8"/>
      <dgm:spPr/>
      <dgm:t>
        <a:bodyPr/>
        <a:lstStyle/>
        <a:p>
          <a:endParaRPr lang="en-US"/>
        </a:p>
      </dgm:t>
    </dgm:pt>
  </dgm:ptLst>
  <dgm:cxnLst>
    <dgm:cxn modelId="{AC58357C-CB72-634E-8F20-F83684598F7C}" type="presOf" srcId="{91B89A56-501F-3242-81AA-DAD5AD12509F}" destId="{F50DEF13-53DC-854F-95FD-D971E7724CC1}" srcOrd="0" destOrd="0" presId="urn:microsoft.com/office/officeart/2008/layout/AlternatingHexagons"/>
    <dgm:cxn modelId="{42BCD0A1-2B16-0C4C-AD6A-0CDDEBB330C1}" type="presOf" srcId="{07755E1A-99B9-504F-A034-649333D0BE1A}" destId="{9C99B016-D924-3C4E-95FA-1CD62DEC94E6}" srcOrd="0" destOrd="0" presId="urn:microsoft.com/office/officeart/2008/layout/AlternatingHexagons"/>
    <dgm:cxn modelId="{F3278908-4CCB-4A46-8819-232198899CC8}" type="presOf" srcId="{C9C092EE-4C29-A341-BBCC-4E6C7685E4A3}" destId="{F6DB51D4-4941-2F44-AE1A-DD5A381534AC}" srcOrd="0" destOrd="0" presId="urn:microsoft.com/office/officeart/2008/layout/AlternatingHexagons"/>
    <dgm:cxn modelId="{927C618E-0DC3-D443-8523-722F98BF657D}" type="presOf" srcId="{5121F009-800B-9C40-B51E-81224B3F4471}" destId="{ED161460-E199-0D41-A445-1AC89B41D4C0}" srcOrd="0" destOrd="0" presId="urn:microsoft.com/office/officeart/2008/layout/AlternatingHexagons"/>
    <dgm:cxn modelId="{3BD85FF6-0710-7E4F-92B2-215EB4CA5416}" srcId="{80EE4D34-C4BF-3F40-A3B5-8FC24FC3D7FD}" destId="{C53897DD-A855-CD4A-B513-2E912FED316A}" srcOrd="3" destOrd="0" parTransId="{985807AF-1AFE-8648-9EC6-9B75D009A5CD}" sibTransId="{594B3D4A-E612-8C4A-8628-56CD11996AE6}"/>
    <dgm:cxn modelId="{8546CF62-03A3-434D-95F6-E2C6AA2B521B}" srcId="{80EE4D34-C4BF-3F40-A3B5-8FC24FC3D7FD}" destId="{5121F009-800B-9C40-B51E-81224B3F4471}" srcOrd="0" destOrd="0" parTransId="{34DDF21F-CE6D-5E49-A9D4-145FFA71BE3F}" sibTransId="{91B89A56-501F-3242-81AA-DAD5AD12509F}"/>
    <dgm:cxn modelId="{54433392-B1A6-6F47-8AAF-04DDF27486B0}" type="presOf" srcId="{54C700CA-388F-BC47-A4EF-1F2A5F7B8A45}" destId="{16A631A0-45D6-5442-8329-137285B2A233}" srcOrd="0" destOrd="0" presId="urn:microsoft.com/office/officeart/2008/layout/AlternatingHexagons"/>
    <dgm:cxn modelId="{4EDE0633-564D-1B4B-9256-8766DDFF5AAB}" srcId="{80EE4D34-C4BF-3F40-A3B5-8FC24FC3D7FD}" destId="{54C700CA-388F-BC47-A4EF-1F2A5F7B8A45}" srcOrd="1" destOrd="0" parTransId="{057C894A-8B67-7A41-AEAE-94531591F1CE}" sibTransId="{C9C092EE-4C29-A341-BBCC-4E6C7685E4A3}"/>
    <dgm:cxn modelId="{6EA48D71-5559-EE4B-A09C-CF607E96E277}" srcId="{80EE4D34-C4BF-3F40-A3B5-8FC24FC3D7FD}" destId="{07755E1A-99B9-504F-A034-649333D0BE1A}" srcOrd="2" destOrd="0" parTransId="{A546A018-BE81-4448-8F60-422A87C2A29C}" sibTransId="{18BFED84-33AF-6B4F-BE1B-495AE30C3A21}"/>
    <dgm:cxn modelId="{178D29E4-B6D6-3240-AA8A-868552A37E43}" type="presOf" srcId="{80EE4D34-C4BF-3F40-A3B5-8FC24FC3D7FD}" destId="{972BA32E-E6E5-EA41-9413-BDEBB149D3AC}" srcOrd="0" destOrd="0" presId="urn:microsoft.com/office/officeart/2008/layout/AlternatingHexagons"/>
    <dgm:cxn modelId="{7392C70C-11F7-9749-A580-EAEE40B8FF0A}" type="presOf" srcId="{C53897DD-A855-CD4A-B513-2E912FED316A}" destId="{7909CADE-AA9D-4843-92F4-394052378BC4}" srcOrd="0" destOrd="0" presId="urn:microsoft.com/office/officeart/2008/layout/AlternatingHexagons"/>
    <dgm:cxn modelId="{787566DC-8A68-524E-B611-9FBA61D382FB}" type="presOf" srcId="{594B3D4A-E612-8C4A-8628-56CD11996AE6}" destId="{FA596F68-B387-BA4D-85F8-0AF3221D4167}" srcOrd="0" destOrd="0" presId="urn:microsoft.com/office/officeart/2008/layout/AlternatingHexagons"/>
    <dgm:cxn modelId="{309363F8-912B-F14C-8F94-7ACB772D5F7C}" type="presOf" srcId="{18BFED84-33AF-6B4F-BE1B-495AE30C3A21}" destId="{FEC4AA6F-E80B-BA42-8C0B-98D9688D2AB8}" srcOrd="0" destOrd="0" presId="urn:microsoft.com/office/officeart/2008/layout/AlternatingHexagons"/>
    <dgm:cxn modelId="{D54A5A6A-C5DC-B24E-A8E2-004B42A76BD2}" type="presParOf" srcId="{972BA32E-E6E5-EA41-9413-BDEBB149D3AC}" destId="{C06597D4-9515-CC4F-8795-347FA5C408B7}" srcOrd="0" destOrd="0" presId="urn:microsoft.com/office/officeart/2008/layout/AlternatingHexagons"/>
    <dgm:cxn modelId="{11AD4B9C-2D15-994B-A364-6019006C214D}" type="presParOf" srcId="{C06597D4-9515-CC4F-8795-347FA5C408B7}" destId="{ED161460-E199-0D41-A445-1AC89B41D4C0}" srcOrd="0" destOrd="0" presId="urn:microsoft.com/office/officeart/2008/layout/AlternatingHexagons"/>
    <dgm:cxn modelId="{C1B420C5-FD28-5546-A51F-D07CA134B0B8}" type="presParOf" srcId="{C06597D4-9515-CC4F-8795-347FA5C408B7}" destId="{3C6D88A4-E7D6-984A-9E35-DD4D47E0FFD7}" srcOrd="1" destOrd="0" presId="urn:microsoft.com/office/officeart/2008/layout/AlternatingHexagons"/>
    <dgm:cxn modelId="{0EAFACFD-88D8-0B4E-AC9A-3413017C7BE0}" type="presParOf" srcId="{C06597D4-9515-CC4F-8795-347FA5C408B7}" destId="{CBD5BA88-3F46-1241-AA52-71EE31713C5F}" srcOrd="2" destOrd="0" presId="urn:microsoft.com/office/officeart/2008/layout/AlternatingHexagons"/>
    <dgm:cxn modelId="{DF541128-B294-7043-9844-6C10B4680711}" type="presParOf" srcId="{C06597D4-9515-CC4F-8795-347FA5C408B7}" destId="{10650B2B-7470-D049-BDF5-38EC108EBC3A}" srcOrd="3" destOrd="0" presId="urn:microsoft.com/office/officeart/2008/layout/AlternatingHexagons"/>
    <dgm:cxn modelId="{5F2FC397-F3F8-F84A-9F9B-0E043356800E}" type="presParOf" srcId="{C06597D4-9515-CC4F-8795-347FA5C408B7}" destId="{F50DEF13-53DC-854F-95FD-D971E7724CC1}" srcOrd="4" destOrd="0" presId="urn:microsoft.com/office/officeart/2008/layout/AlternatingHexagons"/>
    <dgm:cxn modelId="{A7BA5E09-4B83-E24A-91E8-51821C3880F8}" type="presParOf" srcId="{972BA32E-E6E5-EA41-9413-BDEBB149D3AC}" destId="{278EB77B-ACC2-2941-8992-2A2E783DB346}" srcOrd="1" destOrd="0" presId="urn:microsoft.com/office/officeart/2008/layout/AlternatingHexagons"/>
    <dgm:cxn modelId="{B6DD2E30-A63E-5744-9D9C-FF5EFB6DFEEC}" type="presParOf" srcId="{972BA32E-E6E5-EA41-9413-BDEBB149D3AC}" destId="{C1768DA8-3F8F-8F43-A9A3-49B7B997BF2E}" srcOrd="2" destOrd="0" presId="urn:microsoft.com/office/officeart/2008/layout/AlternatingHexagons"/>
    <dgm:cxn modelId="{0B609ECA-A2A7-F14B-AE70-5B45D78D512C}" type="presParOf" srcId="{C1768DA8-3F8F-8F43-A9A3-49B7B997BF2E}" destId="{16A631A0-45D6-5442-8329-137285B2A233}" srcOrd="0" destOrd="0" presId="urn:microsoft.com/office/officeart/2008/layout/AlternatingHexagons"/>
    <dgm:cxn modelId="{E6B560AA-B23F-8647-911E-20132B89CB32}" type="presParOf" srcId="{C1768DA8-3F8F-8F43-A9A3-49B7B997BF2E}" destId="{99DB3331-6585-6747-BE6C-AF71B8CA8776}" srcOrd="1" destOrd="0" presId="urn:microsoft.com/office/officeart/2008/layout/AlternatingHexagons"/>
    <dgm:cxn modelId="{0F4B32DA-A08C-D448-B0DE-92BFDB7267B4}" type="presParOf" srcId="{C1768DA8-3F8F-8F43-A9A3-49B7B997BF2E}" destId="{9CAD1FFB-53BF-7547-A555-A03A1D4A56F9}" srcOrd="2" destOrd="0" presId="urn:microsoft.com/office/officeart/2008/layout/AlternatingHexagons"/>
    <dgm:cxn modelId="{E8E1FA5C-3941-2043-871B-527C04B40627}" type="presParOf" srcId="{C1768DA8-3F8F-8F43-A9A3-49B7B997BF2E}" destId="{8B688816-F99B-BA4E-96A0-8F37028D6712}" srcOrd="3" destOrd="0" presId="urn:microsoft.com/office/officeart/2008/layout/AlternatingHexagons"/>
    <dgm:cxn modelId="{5149FD5C-BACB-3A44-AA0C-9E43A94D1FFC}" type="presParOf" srcId="{C1768DA8-3F8F-8F43-A9A3-49B7B997BF2E}" destId="{F6DB51D4-4941-2F44-AE1A-DD5A381534AC}" srcOrd="4" destOrd="0" presId="urn:microsoft.com/office/officeart/2008/layout/AlternatingHexagons"/>
    <dgm:cxn modelId="{BA88DF1C-081D-2A4A-B4C6-314D9073E0CB}" type="presParOf" srcId="{972BA32E-E6E5-EA41-9413-BDEBB149D3AC}" destId="{6D933B2B-5C93-234E-8EBF-AE3ECEAE1CB2}" srcOrd="3" destOrd="0" presId="urn:microsoft.com/office/officeart/2008/layout/AlternatingHexagons"/>
    <dgm:cxn modelId="{F8722D49-9136-364E-92F7-CFDD8485C421}" type="presParOf" srcId="{972BA32E-E6E5-EA41-9413-BDEBB149D3AC}" destId="{D813C1A5-FE53-3A40-89CC-42C78B0E77E2}" srcOrd="4" destOrd="0" presId="urn:microsoft.com/office/officeart/2008/layout/AlternatingHexagons"/>
    <dgm:cxn modelId="{A0DC0B0B-CDFA-C04E-8150-EE087D9F8824}" type="presParOf" srcId="{D813C1A5-FE53-3A40-89CC-42C78B0E77E2}" destId="{9C99B016-D924-3C4E-95FA-1CD62DEC94E6}" srcOrd="0" destOrd="0" presId="urn:microsoft.com/office/officeart/2008/layout/AlternatingHexagons"/>
    <dgm:cxn modelId="{4196A22F-9582-B148-B209-D999A27A5EFF}" type="presParOf" srcId="{D813C1A5-FE53-3A40-89CC-42C78B0E77E2}" destId="{F18E0842-3255-834C-8DEC-2AB3D9D8F7C2}" srcOrd="1" destOrd="0" presId="urn:microsoft.com/office/officeart/2008/layout/AlternatingHexagons"/>
    <dgm:cxn modelId="{23E5CC2C-C9D0-7B40-9ACF-192E6CF31B7D}" type="presParOf" srcId="{D813C1A5-FE53-3A40-89CC-42C78B0E77E2}" destId="{64347AF6-D80A-E24A-B526-2223369EA12C}" srcOrd="2" destOrd="0" presId="urn:microsoft.com/office/officeart/2008/layout/AlternatingHexagons"/>
    <dgm:cxn modelId="{2D000887-F90C-B246-A766-61A0A5D790CE}" type="presParOf" srcId="{D813C1A5-FE53-3A40-89CC-42C78B0E77E2}" destId="{C5AC66D9-125E-7F44-B9CC-CB90629A082B}" srcOrd="3" destOrd="0" presId="urn:microsoft.com/office/officeart/2008/layout/AlternatingHexagons"/>
    <dgm:cxn modelId="{F1268931-36EA-764A-84EE-59B7C7E10BE5}" type="presParOf" srcId="{D813C1A5-FE53-3A40-89CC-42C78B0E77E2}" destId="{FEC4AA6F-E80B-BA42-8C0B-98D9688D2AB8}" srcOrd="4" destOrd="0" presId="urn:microsoft.com/office/officeart/2008/layout/AlternatingHexagons"/>
    <dgm:cxn modelId="{2C8B241C-A8D6-CC47-8EB2-6F17A6514157}" type="presParOf" srcId="{972BA32E-E6E5-EA41-9413-BDEBB149D3AC}" destId="{2F4C61BC-41FC-D446-B92A-4D9048507BE4}" srcOrd="5" destOrd="0" presId="urn:microsoft.com/office/officeart/2008/layout/AlternatingHexagons"/>
    <dgm:cxn modelId="{C968DA15-681F-5847-9A94-D34A96A711AE}" type="presParOf" srcId="{972BA32E-E6E5-EA41-9413-BDEBB149D3AC}" destId="{4E4D3B95-D4BB-5D44-B983-19BAF17D149D}" srcOrd="6" destOrd="0" presId="urn:microsoft.com/office/officeart/2008/layout/AlternatingHexagons"/>
    <dgm:cxn modelId="{128DBB95-582B-794F-9445-3307BC36632E}" type="presParOf" srcId="{4E4D3B95-D4BB-5D44-B983-19BAF17D149D}" destId="{7909CADE-AA9D-4843-92F4-394052378BC4}" srcOrd="0" destOrd="0" presId="urn:microsoft.com/office/officeart/2008/layout/AlternatingHexagons"/>
    <dgm:cxn modelId="{74044FC6-2C15-8347-83DE-E53EA2CDDDB9}" type="presParOf" srcId="{4E4D3B95-D4BB-5D44-B983-19BAF17D149D}" destId="{37139131-1505-6F4B-BCE7-A2FF9DDC5869}" srcOrd="1" destOrd="0" presId="urn:microsoft.com/office/officeart/2008/layout/AlternatingHexagons"/>
    <dgm:cxn modelId="{3CB3FA6E-83FA-DA42-8C19-F6DE3B92106C}" type="presParOf" srcId="{4E4D3B95-D4BB-5D44-B983-19BAF17D149D}" destId="{74076321-B3B7-7742-AB5A-A314F285FB58}" srcOrd="2" destOrd="0" presId="urn:microsoft.com/office/officeart/2008/layout/AlternatingHexagons"/>
    <dgm:cxn modelId="{F0679628-937E-A84A-AE34-E953A082BD29}" type="presParOf" srcId="{4E4D3B95-D4BB-5D44-B983-19BAF17D149D}" destId="{0860F05A-F8E1-5A42-B87C-C489E495B78D}" srcOrd="3" destOrd="0" presId="urn:microsoft.com/office/officeart/2008/layout/AlternatingHexagons"/>
    <dgm:cxn modelId="{0F03581C-DF69-4146-8B25-03669783D15E}" type="presParOf" srcId="{4E4D3B95-D4BB-5D44-B983-19BAF17D149D}" destId="{FA596F68-B387-BA4D-85F8-0AF3221D416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EE4D34-C4BF-3F40-A3B5-8FC24FC3D7FD}" type="doc">
      <dgm:prSet loTypeId="urn:microsoft.com/office/officeart/2008/layout/AlternatingHexagons" loCatId="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EC6AB43D-2204-0645-8C00-C24A5543FFBF}">
      <dgm:prSet custT="1"/>
      <dgm:spPr/>
      <dgm:t>
        <a:bodyPr/>
        <a:lstStyle/>
        <a:p>
          <a:endParaRPr lang="en-US" sz="2400" spc="0" dirty="0">
            <a:solidFill>
              <a:srgbClr val="000000"/>
            </a:solidFill>
          </a:endParaRPr>
        </a:p>
      </dgm:t>
    </dgm:pt>
    <dgm:pt modelId="{041A471F-CEC4-C34D-AA47-9775FCAD2914}" type="parTrans" cxnId="{FD5E8A0B-BAC9-A84D-8C7B-CAEE65FE77A0}">
      <dgm:prSet/>
      <dgm:spPr/>
      <dgm:t>
        <a:bodyPr/>
        <a:lstStyle/>
        <a:p>
          <a:endParaRPr lang="en-US"/>
        </a:p>
      </dgm:t>
    </dgm:pt>
    <dgm:pt modelId="{08607050-B8FA-E948-9131-49D7EFB957D7}" type="sibTrans" cxnId="{FD5E8A0B-BAC9-A84D-8C7B-CAEE65FE77A0}">
      <dgm:prSet/>
      <dgm:spPr>
        <a:noFill/>
      </dgm:spPr>
      <dgm:t>
        <a:bodyPr/>
        <a:lstStyle/>
        <a:p>
          <a:endParaRPr lang="en-US"/>
        </a:p>
      </dgm:t>
    </dgm:pt>
    <dgm:pt modelId="{681107A6-97C8-9241-9CC0-8A2BED1844CD}">
      <dgm:prSet custT="1"/>
      <dgm:spPr/>
      <dgm:t>
        <a:bodyPr/>
        <a:lstStyle/>
        <a:p>
          <a:endParaRPr lang="en-US" sz="1400" dirty="0">
            <a:solidFill>
              <a:srgbClr val="000000"/>
            </a:solidFill>
          </a:endParaRPr>
        </a:p>
      </dgm:t>
    </dgm:pt>
    <dgm:pt modelId="{FCCD1127-1EE9-074A-9831-03284D030C50}" type="parTrans" cxnId="{7883D1B4-0414-9946-B769-3F73E3DA55E2}">
      <dgm:prSet/>
      <dgm:spPr/>
      <dgm:t>
        <a:bodyPr/>
        <a:lstStyle/>
        <a:p>
          <a:endParaRPr lang="en-US"/>
        </a:p>
      </dgm:t>
    </dgm:pt>
    <dgm:pt modelId="{C28242D3-758D-314A-9D03-A6122A47104C}" type="sibTrans" cxnId="{7883D1B4-0414-9946-B769-3F73E3DA55E2}">
      <dgm:prSet/>
      <dgm:spPr>
        <a:noFill/>
      </dgm:spPr>
      <dgm:t>
        <a:bodyPr/>
        <a:lstStyle/>
        <a:p>
          <a:endParaRPr lang="en-US"/>
        </a:p>
      </dgm:t>
    </dgm:pt>
    <dgm:pt modelId="{1740517D-B416-7742-9905-E5A997162B67}">
      <dgm:prSet custT="1"/>
      <dgm:spPr>
        <a:noFill/>
      </dgm:spPr>
      <dgm:t>
        <a:bodyPr/>
        <a:lstStyle/>
        <a:p>
          <a:endParaRPr lang="en-US" sz="1400" dirty="0">
            <a:solidFill>
              <a:srgbClr val="000000"/>
            </a:solidFill>
          </a:endParaRPr>
        </a:p>
      </dgm:t>
    </dgm:pt>
    <dgm:pt modelId="{5B36CF25-4A53-D748-BE8F-75DFBF428218}" type="parTrans" cxnId="{036D8559-9425-6942-83A2-3E71A97F22B2}">
      <dgm:prSet/>
      <dgm:spPr/>
      <dgm:t>
        <a:bodyPr/>
        <a:lstStyle/>
        <a:p>
          <a:endParaRPr lang="en-US"/>
        </a:p>
      </dgm:t>
    </dgm:pt>
    <dgm:pt modelId="{53053304-0A4F-C84B-B48F-0E385B994EBE}" type="sibTrans" cxnId="{036D8559-9425-6942-83A2-3E71A97F22B2}">
      <dgm:prSet/>
      <dgm:spPr/>
      <dgm:t>
        <a:bodyPr/>
        <a:lstStyle/>
        <a:p>
          <a:endParaRPr lang="en-US"/>
        </a:p>
      </dgm:t>
    </dgm:pt>
    <dgm:pt modelId="{FBCDE238-2590-ED44-B87E-7987F906991F}">
      <dgm:prSet custT="1"/>
      <dgm:spPr>
        <a:noFill/>
      </dgm:spPr>
      <dgm:t>
        <a:bodyPr/>
        <a:lstStyle/>
        <a:p>
          <a:r>
            <a:rPr lang="en-US" sz="2000" b="1" smtClean="0">
              <a:latin typeface="Abadi MT Condensed Extra Bold"/>
              <a:cs typeface="Abadi MT Condensed Extra Bold"/>
            </a:rPr>
            <a:t> </a:t>
          </a:r>
          <a:endParaRPr lang="en-US" sz="1100" dirty="0"/>
        </a:p>
      </dgm:t>
    </dgm:pt>
    <dgm:pt modelId="{F94FCA0B-A444-D34B-84D8-32FFDB2F80E0}" type="sibTrans" cxnId="{4E57D283-EEC2-B048-A3E8-5A9CE2A3840A}">
      <dgm:prSet/>
      <dgm:spPr/>
      <dgm:t>
        <a:bodyPr/>
        <a:lstStyle/>
        <a:p>
          <a:endParaRPr lang="en-US"/>
        </a:p>
      </dgm:t>
    </dgm:pt>
    <dgm:pt modelId="{3C6320E6-66B5-1F43-92FC-E2462D2A2B0B}" type="parTrans" cxnId="{4E57D283-EEC2-B048-A3E8-5A9CE2A3840A}">
      <dgm:prSet/>
      <dgm:spPr/>
      <dgm:t>
        <a:bodyPr/>
        <a:lstStyle/>
        <a:p>
          <a:endParaRPr lang="en-US"/>
        </a:p>
      </dgm:t>
    </dgm:pt>
    <dgm:pt modelId="{972BA32E-E6E5-EA41-9413-BDEBB149D3AC}" type="pres">
      <dgm:prSet presAssocID="{80EE4D34-C4BF-3F40-A3B5-8FC24FC3D7F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6DEE3A2-B324-374E-91F4-33C54795EBE8}" type="pres">
      <dgm:prSet presAssocID="{FBCDE238-2590-ED44-B87E-7987F906991F}" presName="composite" presStyleCnt="0"/>
      <dgm:spPr/>
      <dgm:t>
        <a:bodyPr/>
        <a:lstStyle/>
        <a:p>
          <a:endParaRPr lang="en-US"/>
        </a:p>
      </dgm:t>
    </dgm:pt>
    <dgm:pt modelId="{E588E114-9E1F-5543-881D-8590A57A1822}" type="pres">
      <dgm:prSet presAssocID="{FBCDE238-2590-ED44-B87E-7987F906991F}" presName="Parent1" presStyleLbl="node1" presStyleIdx="0" presStyleCnt="8" custLinFactNeighborX="-481" custLinFactNeighborY="-1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1F92B-2A0B-8742-8DF1-E0DB075AFB45}" type="pres">
      <dgm:prSet presAssocID="{FBCDE238-2590-ED44-B87E-7987F906991F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662A7-9C07-0641-A0F5-A9DCF08C9033}" type="pres">
      <dgm:prSet presAssocID="{FBCDE238-2590-ED44-B87E-7987F906991F}" presName="BalanceSpacing" presStyleCnt="0"/>
      <dgm:spPr/>
      <dgm:t>
        <a:bodyPr/>
        <a:lstStyle/>
        <a:p>
          <a:endParaRPr lang="en-US"/>
        </a:p>
      </dgm:t>
    </dgm:pt>
    <dgm:pt modelId="{DDC76257-A9DF-B24D-8347-F47210D3E802}" type="pres">
      <dgm:prSet presAssocID="{FBCDE238-2590-ED44-B87E-7987F906991F}" presName="BalanceSpacing1" presStyleCnt="0"/>
      <dgm:spPr/>
      <dgm:t>
        <a:bodyPr/>
        <a:lstStyle/>
        <a:p>
          <a:endParaRPr lang="en-US"/>
        </a:p>
      </dgm:t>
    </dgm:pt>
    <dgm:pt modelId="{5963FB00-34AA-7141-8FD7-2EE8F7577AAF}" type="pres">
      <dgm:prSet presAssocID="{F94FCA0B-A444-D34B-84D8-32FFDB2F80E0}" presName="Accent1Text" presStyleLbl="node1" presStyleIdx="1" presStyleCnt="8"/>
      <dgm:spPr/>
      <dgm:t>
        <a:bodyPr/>
        <a:lstStyle/>
        <a:p>
          <a:endParaRPr lang="en-US"/>
        </a:p>
      </dgm:t>
    </dgm:pt>
    <dgm:pt modelId="{B8C4FB0A-0B42-5340-8AC9-A98CF6B397FD}" type="pres">
      <dgm:prSet presAssocID="{F94FCA0B-A444-D34B-84D8-32FFDB2F80E0}" presName="spaceBetweenRectangles" presStyleCnt="0"/>
      <dgm:spPr/>
      <dgm:t>
        <a:bodyPr/>
        <a:lstStyle/>
        <a:p>
          <a:endParaRPr lang="en-US"/>
        </a:p>
      </dgm:t>
    </dgm:pt>
    <dgm:pt modelId="{96231B1E-78D4-8B4E-A2A1-FBD61F814C54}" type="pres">
      <dgm:prSet presAssocID="{EC6AB43D-2204-0645-8C00-C24A5543FFBF}" presName="composite" presStyleCnt="0"/>
      <dgm:spPr/>
      <dgm:t>
        <a:bodyPr/>
        <a:lstStyle/>
        <a:p>
          <a:endParaRPr lang="en-US"/>
        </a:p>
      </dgm:t>
    </dgm:pt>
    <dgm:pt modelId="{ED76B318-4530-7849-BA9D-95CBD78B00B3}" type="pres">
      <dgm:prSet presAssocID="{EC6AB43D-2204-0645-8C00-C24A5543FFBF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57CBC-CFCD-4140-9EAA-D42BBA16F348}" type="pres">
      <dgm:prSet presAssocID="{EC6AB43D-2204-0645-8C00-C24A5543FFBF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9D998-048E-2C4E-9616-FD2653F66AB8}" type="pres">
      <dgm:prSet presAssocID="{EC6AB43D-2204-0645-8C00-C24A5543FFBF}" presName="BalanceSpacing" presStyleCnt="0"/>
      <dgm:spPr/>
      <dgm:t>
        <a:bodyPr/>
        <a:lstStyle/>
        <a:p>
          <a:endParaRPr lang="en-US"/>
        </a:p>
      </dgm:t>
    </dgm:pt>
    <dgm:pt modelId="{B604F543-5CCC-DF4A-9F3B-AC0214055816}" type="pres">
      <dgm:prSet presAssocID="{EC6AB43D-2204-0645-8C00-C24A5543FFBF}" presName="BalanceSpacing1" presStyleCnt="0"/>
      <dgm:spPr/>
      <dgm:t>
        <a:bodyPr/>
        <a:lstStyle/>
        <a:p>
          <a:endParaRPr lang="en-US"/>
        </a:p>
      </dgm:t>
    </dgm:pt>
    <dgm:pt modelId="{53F4C450-9AC1-9943-B4DB-70DF5B9F774E}" type="pres">
      <dgm:prSet presAssocID="{08607050-B8FA-E948-9131-49D7EFB957D7}" presName="Accent1Text" presStyleLbl="node1" presStyleIdx="3" presStyleCnt="8"/>
      <dgm:spPr/>
      <dgm:t>
        <a:bodyPr/>
        <a:lstStyle/>
        <a:p>
          <a:endParaRPr lang="en-US"/>
        </a:p>
      </dgm:t>
    </dgm:pt>
    <dgm:pt modelId="{B7C7D46D-8C5D-974F-945F-10F8CD1ED6ED}" type="pres">
      <dgm:prSet presAssocID="{08607050-B8FA-E948-9131-49D7EFB957D7}" presName="spaceBetweenRectangles" presStyleCnt="0"/>
      <dgm:spPr/>
      <dgm:t>
        <a:bodyPr/>
        <a:lstStyle/>
        <a:p>
          <a:endParaRPr lang="en-US"/>
        </a:p>
      </dgm:t>
    </dgm:pt>
    <dgm:pt modelId="{B4466504-6677-0140-8F57-4F441B47ABC4}" type="pres">
      <dgm:prSet presAssocID="{1740517D-B416-7742-9905-E5A997162B67}" presName="composite" presStyleCnt="0"/>
      <dgm:spPr/>
      <dgm:t>
        <a:bodyPr/>
        <a:lstStyle/>
        <a:p>
          <a:endParaRPr lang="en-US"/>
        </a:p>
      </dgm:t>
    </dgm:pt>
    <dgm:pt modelId="{AFD14129-F664-8E49-A311-517254CE8696}" type="pres">
      <dgm:prSet presAssocID="{1740517D-B416-7742-9905-E5A997162B67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668B7-B54B-A249-9792-FF4541679C59}" type="pres">
      <dgm:prSet presAssocID="{1740517D-B416-7742-9905-E5A997162B67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5A0FA-29CF-BB42-9325-BF6F2677BAB7}" type="pres">
      <dgm:prSet presAssocID="{1740517D-B416-7742-9905-E5A997162B67}" presName="BalanceSpacing" presStyleCnt="0"/>
      <dgm:spPr/>
      <dgm:t>
        <a:bodyPr/>
        <a:lstStyle/>
        <a:p>
          <a:endParaRPr lang="en-US"/>
        </a:p>
      </dgm:t>
    </dgm:pt>
    <dgm:pt modelId="{834C2BAC-341E-714F-9D91-803E373B1B6C}" type="pres">
      <dgm:prSet presAssocID="{1740517D-B416-7742-9905-E5A997162B67}" presName="BalanceSpacing1" presStyleCnt="0"/>
      <dgm:spPr/>
      <dgm:t>
        <a:bodyPr/>
        <a:lstStyle/>
        <a:p>
          <a:endParaRPr lang="en-US"/>
        </a:p>
      </dgm:t>
    </dgm:pt>
    <dgm:pt modelId="{F671F78D-C110-CE4C-AEFC-C4693D7408AC}" type="pres">
      <dgm:prSet presAssocID="{53053304-0A4F-C84B-B48F-0E385B994EBE}" presName="Accent1Text" presStyleLbl="node1" presStyleIdx="5" presStyleCnt="8"/>
      <dgm:spPr/>
      <dgm:t>
        <a:bodyPr/>
        <a:lstStyle/>
        <a:p>
          <a:endParaRPr lang="en-US"/>
        </a:p>
      </dgm:t>
    </dgm:pt>
    <dgm:pt modelId="{F1A4745B-DBD5-8841-A764-DD757BBD9452}" type="pres">
      <dgm:prSet presAssocID="{53053304-0A4F-C84B-B48F-0E385B994EBE}" presName="spaceBetweenRectangles" presStyleCnt="0"/>
      <dgm:spPr/>
      <dgm:t>
        <a:bodyPr/>
        <a:lstStyle/>
        <a:p>
          <a:endParaRPr lang="en-US"/>
        </a:p>
      </dgm:t>
    </dgm:pt>
    <dgm:pt modelId="{0918B44E-3581-994F-B517-9C9BC844A50A}" type="pres">
      <dgm:prSet presAssocID="{681107A6-97C8-9241-9CC0-8A2BED1844CD}" presName="composite" presStyleCnt="0"/>
      <dgm:spPr/>
      <dgm:t>
        <a:bodyPr/>
        <a:lstStyle/>
        <a:p>
          <a:endParaRPr lang="en-US"/>
        </a:p>
      </dgm:t>
    </dgm:pt>
    <dgm:pt modelId="{D5AFBD06-D197-124B-A97D-94E5E8E29D3F}" type="pres">
      <dgm:prSet presAssocID="{681107A6-97C8-9241-9CC0-8A2BED1844CD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8EB8C-5ACF-4A4B-90C3-A282EBE61867}" type="pres">
      <dgm:prSet presAssocID="{681107A6-97C8-9241-9CC0-8A2BED1844CD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1529E-4FE6-6947-979B-5AD9ADCCB3DF}" type="pres">
      <dgm:prSet presAssocID="{681107A6-97C8-9241-9CC0-8A2BED1844CD}" presName="BalanceSpacing" presStyleCnt="0"/>
      <dgm:spPr/>
      <dgm:t>
        <a:bodyPr/>
        <a:lstStyle/>
        <a:p>
          <a:endParaRPr lang="en-US"/>
        </a:p>
      </dgm:t>
    </dgm:pt>
    <dgm:pt modelId="{C3869670-AB92-D540-AE4B-DFCCFA972110}" type="pres">
      <dgm:prSet presAssocID="{681107A6-97C8-9241-9CC0-8A2BED1844CD}" presName="BalanceSpacing1" presStyleCnt="0"/>
      <dgm:spPr/>
      <dgm:t>
        <a:bodyPr/>
        <a:lstStyle/>
        <a:p>
          <a:endParaRPr lang="en-US"/>
        </a:p>
      </dgm:t>
    </dgm:pt>
    <dgm:pt modelId="{5E1EEC3D-9A2D-9244-9243-2FBED38EA641}" type="pres">
      <dgm:prSet presAssocID="{C28242D3-758D-314A-9D03-A6122A47104C}" presName="Accent1Text" presStyleLbl="node1" presStyleIdx="7" presStyleCnt="8"/>
      <dgm:spPr/>
      <dgm:t>
        <a:bodyPr/>
        <a:lstStyle/>
        <a:p>
          <a:endParaRPr lang="en-US"/>
        </a:p>
      </dgm:t>
    </dgm:pt>
  </dgm:ptLst>
  <dgm:cxnLst>
    <dgm:cxn modelId="{306826FA-3AA1-4E4F-BBE3-2CA1FAE09AB2}" type="presOf" srcId="{681107A6-97C8-9241-9CC0-8A2BED1844CD}" destId="{D5AFBD06-D197-124B-A97D-94E5E8E29D3F}" srcOrd="0" destOrd="0" presId="urn:microsoft.com/office/officeart/2008/layout/AlternatingHexagons"/>
    <dgm:cxn modelId="{FD5E8A0B-BAC9-A84D-8C7B-CAEE65FE77A0}" srcId="{80EE4D34-C4BF-3F40-A3B5-8FC24FC3D7FD}" destId="{EC6AB43D-2204-0645-8C00-C24A5543FFBF}" srcOrd="1" destOrd="0" parTransId="{041A471F-CEC4-C34D-AA47-9775FCAD2914}" sibTransId="{08607050-B8FA-E948-9131-49D7EFB957D7}"/>
    <dgm:cxn modelId="{3ED902F2-9B3C-DE41-A7CF-2B80583B1491}" type="presOf" srcId="{53053304-0A4F-C84B-B48F-0E385B994EBE}" destId="{F671F78D-C110-CE4C-AEFC-C4693D7408AC}" srcOrd="0" destOrd="0" presId="urn:microsoft.com/office/officeart/2008/layout/AlternatingHexagons"/>
    <dgm:cxn modelId="{5D0604C5-CB26-E546-B590-E2885DDEFAC2}" type="presOf" srcId="{EC6AB43D-2204-0645-8C00-C24A5543FFBF}" destId="{ED76B318-4530-7849-BA9D-95CBD78B00B3}" srcOrd="0" destOrd="0" presId="urn:microsoft.com/office/officeart/2008/layout/AlternatingHexagons"/>
    <dgm:cxn modelId="{26C8BC03-D637-2048-80FC-C5AF96EDA33D}" type="presOf" srcId="{80EE4D34-C4BF-3F40-A3B5-8FC24FC3D7FD}" destId="{972BA32E-E6E5-EA41-9413-BDEBB149D3AC}" srcOrd="0" destOrd="0" presId="urn:microsoft.com/office/officeart/2008/layout/AlternatingHexagons"/>
    <dgm:cxn modelId="{037B26E0-9D15-534D-BCFC-353B69F97DD4}" type="presOf" srcId="{FBCDE238-2590-ED44-B87E-7987F906991F}" destId="{E588E114-9E1F-5543-881D-8590A57A1822}" srcOrd="0" destOrd="0" presId="urn:microsoft.com/office/officeart/2008/layout/AlternatingHexagons"/>
    <dgm:cxn modelId="{A8BB3FD3-74ED-8A4E-97EF-CBE7200CCFE7}" type="presOf" srcId="{C28242D3-758D-314A-9D03-A6122A47104C}" destId="{5E1EEC3D-9A2D-9244-9243-2FBED38EA641}" srcOrd="0" destOrd="0" presId="urn:microsoft.com/office/officeart/2008/layout/AlternatingHexagons"/>
    <dgm:cxn modelId="{B13B9893-66BA-A544-A847-A8D5C9D6AD05}" type="presOf" srcId="{F94FCA0B-A444-D34B-84D8-32FFDB2F80E0}" destId="{5963FB00-34AA-7141-8FD7-2EE8F7577AAF}" srcOrd="0" destOrd="0" presId="urn:microsoft.com/office/officeart/2008/layout/AlternatingHexagons"/>
    <dgm:cxn modelId="{036D8559-9425-6942-83A2-3E71A97F22B2}" srcId="{80EE4D34-C4BF-3F40-A3B5-8FC24FC3D7FD}" destId="{1740517D-B416-7742-9905-E5A997162B67}" srcOrd="2" destOrd="0" parTransId="{5B36CF25-4A53-D748-BE8F-75DFBF428218}" sibTransId="{53053304-0A4F-C84B-B48F-0E385B994EBE}"/>
    <dgm:cxn modelId="{43CCB1DE-C944-3744-8CFD-1CC524D7C806}" type="presOf" srcId="{08607050-B8FA-E948-9131-49D7EFB957D7}" destId="{53F4C450-9AC1-9943-B4DB-70DF5B9F774E}" srcOrd="0" destOrd="0" presId="urn:microsoft.com/office/officeart/2008/layout/AlternatingHexagons"/>
    <dgm:cxn modelId="{3EDA2C4E-A617-A94D-A0C3-F83D96ABDC98}" type="presOf" srcId="{1740517D-B416-7742-9905-E5A997162B67}" destId="{AFD14129-F664-8E49-A311-517254CE8696}" srcOrd="0" destOrd="0" presId="urn:microsoft.com/office/officeart/2008/layout/AlternatingHexagons"/>
    <dgm:cxn modelId="{7883D1B4-0414-9946-B769-3F73E3DA55E2}" srcId="{80EE4D34-C4BF-3F40-A3B5-8FC24FC3D7FD}" destId="{681107A6-97C8-9241-9CC0-8A2BED1844CD}" srcOrd="3" destOrd="0" parTransId="{FCCD1127-1EE9-074A-9831-03284D030C50}" sibTransId="{C28242D3-758D-314A-9D03-A6122A47104C}"/>
    <dgm:cxn modelId="{4E57D283-EEC2-B048-A3E8-5A9CE2A3840A}" srcId="{80EE4D34-C4BF-3F40-A3B5-8FC24FC3D7FD}" destId="{FBCDE238-2590-ED44-B87E-7987F906991F}" srcOrd="0" destOrd="0" parTransId="{3C6320E6-66B5-1F43-92FC-E2462D2A2B0B}" sibTransId="{F94FCA0B-A444-D34B-84D8-32FFDB2F80E0}"/>
    <dgm:cxn modelId="{BD4CE32B-FBC3-DE44-A928-7A456D590D9C}" type="presParOf" srcId="{972BA32E-E6E5-EA41-9413-BDEBB149D3AC}" destId="{26DEE3A2-B324-374E-91F4-33C54795EBE8}" srcOrd="0" destOrd="0" presId="urn:microsoft.com/office/officeart/2008/layout/AlternatingHexagons"/>
    <dgm:cxn modelId="{AAA0A5E0-7217-DA4A-86E1-EB6A207D9937}" type="presParOf" srcId="{26DEE3A2-B324-374E-91F4-33C54795EBE8}" destId="{E588E114-9E1F-5543-881D-8590A57A1822}" srcOrd="0" destOrd="0" presId="urn:microsoft.com/office/officeart/2008/layout/AlternatingHexagons"/>
    <dgm:cxn modelId="{061F0610-0B98-BB4B-8411-C3F7EFCB57CB}" type="presParOf" srcId="{26DEE3A2-B324-374E-91F4-33C54795EBE8}" destId="{F501F92B-2A0B-8742-8DF1-E0DB075AFB45}" srcOrd="1" destOrd="0" presId="urn:microsoft.com/office/officeart/2008/layout/AlternatingHexagons"/>
    <dgm:cxn modelId="{5A761086-2C59-AE40-9DAD-6C7465165FD0}" type="presParOf" srcId="{26DEE3A2-B324-374E-91F4-33C54795EBE8}" destId="{7F4662A7-9C07-0641-A0F5-A9DCF08C9033}" srcOrd="2" destOrd="0" presId="urn:microsoft.com/office/officeart/2008/layout/AlternatingHexagons"/>
    <dgm:cxn modelId="{69D5FB4B-46C3-B44B-B7BE-6F89527DCE23}" type="presParOf" srcId="{26DEE3A2-B324-374E-91F4-33C54795EBE8}" destId="{DDC76257-A9DF-B24D-8347-F47210D3E802}" srcOrd="3" destOrd="0" presId="urn:microsoft.com/office/officeart/2008/layout/AlternatingHexagons"/>
    <dgm:cxn modelId="{9B559B8F-BA5E-584D-BB68-002F4A64170D}" type="presParOf" srcId="{26DEE3A2-B324-374E-91F4-33C54795EBE8}" destId="{5963FB00-34AA-7141-8FD7-2EE8F7577AAF}" srcOrd="4" destOrd="0" presId="urn:microsoft.com/office/officeart/2008/layout/AlternatingHexagons"/>
    <dgm:cxn modelId="{8F79F170-5FA8-384D-AA74-9DAF4CC04F28}" type="presParOf" srcId="{972BA32E-E6E5-EA41-9413-BDEBB149D3AC}" destId="{B8C4FB0A-0B42-5340-8AC9-A98CF6B397FD}" srcOrd="1" destOrd="0" presId="urn:microsoft.com/office/officeart/2008/layout/AlternatingHexagons"/>
    <dgm:cxn modelId="{98FEF1B1-2D6B-EB4A-BFC7-7281EE40395E}" type="presParOf" srcId="{972BA32E-E6E5-EA41-9413-BDEBB149D3AC}" destId="{96231B1E-78D4-8B4E-A2A1-FBD61F814C54}" srcOrd="2" destOrd="0" presId="urn:microsoft.com/office/officeart/2008/layout/AlternatingHexagons"/>
    <dgm:cxn modelId="{4DE4788C-BE33-134B-8FB4-30FD99AC4352}" type="presParOf" srcId="{96231B1E-78D4-8B4E-A2A1-FBD61F814C54}" destId="{ED76B318-4530-7849-BA9D-95CBD78B00B3}" srcOrd="0" destOrd="0" presId="urn:microsoft.com/office/officeart/2008/layout/AlternatingHexagons"/>
    <dgm:cxn modelId="{5FDC00AA-0C27-CF40-839C-9B1275832313}" type="presParOf" srcId="{96231B1E-78D4-8B4E-A2A1-FBD61F814C54}" destId="{2CF57CBC-CFCD-4140-9EAA-D42BBA16F348}" srcOrd="1" destOrd="0" presId="urn:microsoft.com/office/officeart/2008/layout/AlternatingHexagons"/>
    <dgm:cxn modelId="{C43621A9-1D9F-C14E-A77C-5CDAB6CE08B4}" type="presParOf" srcId="{96231B1E-78D4-8B4E-A2A1-FBD61F814C54}" destId="{3F19D998-048E-2C4E-9616-FD2653F66AB8}" srcOrd="2" destOrd="0" presId="urn:microsoft.com/office/officeart/2008/layout/AlternatingHexagons"/>
    <dgm:cxn modelId="{2D988D77-0FA8-CD44-8FEE-31ED8998FC8E}" type="presParOf" srcId="{96231B1E-78D4-8B4E-A2A1-FBD61F814C54}" destId="{B604F543-5CCC-DF4A-9F3B-AC0214055816}" srcOrd="3" destOrd="0" presId="urn:microsoft.com/office/officeart/2008/layout/AlternatingHexagons"/>
    <dgm:cxn modelId="{C857FFD8-FAC2-3341-91B5-F04FD9A7F25D}" type="presParOf" srcId="{96231B1E-78D4-8B4E-A2A1-FBD61F814C54}" destId="{53F4C450-9AC1-9943-B4DB-70DF5B9F774E}" srcOrd="4" destOrd="0" presId="urn:microsoft.com/office/officeart/2008/layout/AlternatingHexagons"/>
    <dgm:cxn modelId="{DC40946C-50C8-4C45-9321-C79FA2ABB4A0}" type="presParOf" srcId="{972BA32E-E6E5-EA41-9413-BDEBB149D3AC}" destId="{B7C7D46D-8C5D-974F-945F-10F8CD1ED6ED}" srcOrd="3" destOrd="0" presId="urn:microsoft.com/office/officeart/2008/layout/AlternatingHexagons"/>
    <dgm:cxn modelId="{B52DDF34-8D5F-7449-8C7F-000CDB5635C1}" type="presParOf" srcId="{972BA32E-E6E5-EA41-9413-BDEBB149D3AC}" destId="{B4466504-6677-0140-8F57-4F441B47ABC4}" srcOrd="4" destOrd="0" presId="urn:microsoft.com/office/officeart/2008/layout/AlternatingHexagons"/>
    <dgm:cxn modelId="{CA32A678-2573-684C-ADCF-806176A2FDCB}" type="presParOf" srcId="{B4466504-6677-0140-8F57-4F441B47ABC4}" destId="{AFD14129-F664-8E49-A311-517254CE8696}" srcOrd="0" destOrd="0" presId="urn:microsoft.com/office/officeart/2008/layout/AlternatingHexagons"/>
    <dgm:cxn modelId="{FEF2BCBA-E695-564C-B0F5-D8F0186FC284}" type="presParOf" srcId="{B4466504-6677-0140-8F57-4F441B47ABC4}" destId="{A43668B7-B54B-A249-9792-FF4541679C59}" srcOrd="1" destOrd="0" presId="urn:microsoft.com/office/officeart/2008/layout/AlternatingHexagons"/>
    <dgm:cxn modelId="{F1DD35E2-7AD1-3643-9735-9412D88594E9}" type="presParOf" srcId="{B4466504-6677-0140-8F57-4F441B47ABC4}" destId="{5CF5A0FA-29CF-BB42-9325-BF6F2677BAB7}" srcOrd="2" destOrd="0" presId="urn:microsoft.com/office/officeart/2008/layout/AlternatingHexagons"/>
    <dgm:cxn modelId="{F6487A4A-3467-224D-900D-414C5B225CAF}" type="presParOf" srcId="{B4466504-6677-0140-8F57-4F441B47ABC4}" destId="{834C2BAC-341E-714F-9D91-803E373B1B6C}" srcOrd="3" destOrd="0" presId="urn:microsoft.com/office/officeart/2008/layout/AlternatingHexagons"/>
    <dgm:cxn modelId="{7A4943F0-E651-3944-8C07-311269D959E3}" type="presParOf" srcId="{B4466504-6677-0140-8F57-4F441B47ABC4}" destId="{F671F78D-C110-CE4C-AEFC-C4693D7408AC}" srcOrd="4" destOrd="0" presId="urn:microsoft.com/office/officeart/2008/layout/AlternatingHexagons"/>
    <dgm:cxn modelId="{F7B93101-1886-4447-8133-5B74A2FE49D3}" type="presParOf" srcId="{972BA32E-E6E5-EA41-9413-BDEBB149D3AC}" destId="{F1A4745B-DBD5-8841-A764-DD757BBD9452}" srcOrd="5" destOrd="0" presId="urn:microsoft.com/office/officeart/2008/layout/AlternatingHexagons"/>
    <dgm:cxn modelId="{5B4E8128-E228-764F-8496-7597BC938313}" type="presParOf" srcId="{972BA32E-E6E5-EA41-9413-BDEBB149D3AC}" destId="{0918B44E-3581-994F-B517-9C9BC844A50A}" srcOrd="6" destOrd="0" presId="urn:microsoft.com/office/officeart/2008/layout/AlternatingHexagons"/>
    <dgm:cxn modelId="{5F6FC660-FAB1-0F45-9CE9-E97784E6B00F}" type="presParOf" srcId="{0918B44E-3581-994F-B517-9C9BC844A50A}" destId="{D5AFBD06-D197-124B-A97D-94E5E8E29D3F}" srcOrd="0" destOrd="0" presId="urn:microsoft.com/office/officeart/2008/layout/AlternatingHexagons"/>
    <dgm:cxn modelId="{2581343E-9229-9946-A551-5880FE63CB8B}" type="presParOf" srcId="{0918B44E-3581-994F-B517-9C9BC844A50A}" destId="{A718EB8C-5ACF-4A4B-90C3-A282EBE61867}" srcOrd="1" destOrd="0" presId="urn:microsoft.com/office/officeart/2008/layout/AlternatingHexagons"/>
    <dgm:cxn modelId="{C35060E5-5E5F-A847-A047-5ACC0707BEFA}" type="presParOf" srcId="{0918B44E-3581-994F-B517-9C9BC844A50A}" destId="{5601529E-4FE6-6947-979B-5AD9ADCCB3DF}" srcOrd="2" destOrd="0" presId="urn:microsoft.com/office/officeart/2008/layout/AlternatingHexagons"/>
    <dgm:cxn modelId="{B8DA0D7F-19EB-A742-8AE0-29C7B4BEA528}" type="presParOf" srcId="{0918B44E-3581-994F-B517-9C9BC844A50A}" destId="{C3869670-AB92-D540-AE4B-DFCCFA972110}" srcOrd="3" destOrd="0" presId="urn:microsoft.com/office/officeart/2008/layout/AlternatingHexagons"/>
    <dgm:cxn modelId="{5A4C10EA-98B3-AD4F-AE50-5E7CEC4595FC}" type="presParOf" srcId="{0918B44E-3581-994F-B517-9C9BC844A50A}" destId="{5E1EEC3D-9A2D-9244-9243-2FBED38EA64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EE4D34-C4BF-3F40-A3B5-8FC24FC3D7FD}" type="doc">
      <dgm:prSet loTypeId="urn:microsoft.com/office/officeart/2008/layout/AlternatingHexagons" loCatId="" qsTypeId="urn:microsoft.com/office/officeart/2005/8/quickstyle/simple4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FBCDE238-2590-ED44-B87E-7987F906991F}">
      <dgm:prSet custT="1"/>
      <dgm:spPr/>
      <dgm:t>
        <a:bodyPr/>
        <a:lstStyle/>
        <a:p>
          <a:r>
            <a:rPr lang="en-US" sz="2000" b="1" smtClean="0">
              <a:latin typeface="Abadi MT Condensed Extra Bold"/>
              <a:cs typeface="Abadi MT Condensed Extra Bold"/>
            </a:rPr>
            <a:t> </a:t>
          </a:r>
          <a:endParaRPr lang="en-US" sz="1100" dirty="0"/>
        </a:p>
      </dgm:t>
    </dgm:pt>
    <dgm:pt modelId="{3C6320E6-66B5-1F43-92FC-E2462D2A2B0B}" type="parTrans" cxnId="{4E57D283-EEC2-B048-A3E8-5A9CE2A3840A}">
      <dgm:prSet/>
      <dgm:spPr/>
      <dgm:t>
        <a:bodyPr/>
        <a:lstStyle/>
        <a:p>
          <a:endParaRPr lang="en-US"/>
        </a:p>
      </dgm:t>
    </dgm:pt>
    <dgm:pt modelId="{F94FCA0B-A444-D34B-84D8-32FFDB2F80E0}" type="sibTrans" cxnId="{4E57D283-EEC2-B048-A3E8-5A9CE2A3840A}">
      <dgm:prSet/>
      <dgm:spPr/>
      <dgm:t>
        <a:bodyPr/>
        <a:lstStyle/>
        <a:p>
          <a:endParaRPr lang="en-US"/>
        </a:p>
      </dgm:t>
    </dgm:pt>
    <dgm:pt modelId="{EC6AB43D-2204-0645-8C00-C24A5543FFBF}">
      <dgm:prSet custT="1"/>
      <dgm:spPr/>
      <dgm:t>
        <a:bodyPr/>
        <a:lstStyle/>
        <a:p>
          <a:endParaRPr lang="en-US" sz="2400" spc="0" dirty="0">
            <a:solidFill>
              <a:srgbClr val="000000"/>
            </a:solidFill>
          </a:endParaRPr>
        </a:p>
      </dgm:t>
    </dgm:pt>
    <dgm:pt modelId="{041A471F-CEC4-C34D-AA47-9775FCAD2914}" type="parTrans" cxnId="{FD5E8A0B-BAC9-A84D-8C7B-CAEE65FE77A0}">
      <dgm:prSet/>
      <dgm:spPr/>
      <dgm:t>
        <a:bodyPr/>
        <a:lstStyle/>
        <a:p>
          <a:endParaRPr lang="en-US"/>
        </a:p>
      </dgm:t>
    </dgm:pt>
    <dgm:pt modelId="{08607050-B8FA-E948-9131-49D7EFB957D7}" type="sibTrans" cxnId="{FD5E8A0B-BAC9-A84D-8C7B-CAEE65FE77A0}">
      <dgm:prSet/>
      <dgm:spPr/>
      <dgm:t>
        <a:bodyPr/>
        <a:lstStyle/>
        <a:p>
          <a:endParaRPr lang="en-US"/>
        </a:p>
      </dgm:t>
    </dgm:pt>
    <dgm:pt modelId="{681107A6-97C8-9241-9CC0-8A2BED1844CD}">
      <dgm:prSet custT="1"/>
      <dgm:spPr/>
      <dgm:t>
        <a:bodyPr/>
        <a:lstStyle/>
        <a:p>
          <a:endParaRPr lang="en-US" sz="1400" dirty="0">
            <a:solidFill>
              <a:srgbClr val="000000"/>
            </a:solidFill>
          </a:endParaRPr>
        </a:p>
      </dgm:t>
    </dgm:pt>
    <dgm:pt modelId="{FCCD1127-1EE9-074A-9831-03284D030C50}" type="parTrans" cxnId="{7883D1B4-0414-9946-B769-3F73E3DA55E2}">
      <dgm:prSet/>
      <dgm:spPr/>
      <dgm:t>
        <a:bodyPr/>
        <a:lstStyle/>
        <a:p>
          <a:endParaRPr lang="en-US"/>
        </a:p>
      </dgm:t>
    </dgm:pt>
    <dgm:pt modelId="{C28242D3-758D-314A-9D03-A6122A47104C}" type="sibTrans" cxnId="{7883D1B4-0414-9946-B769-3F73E3DA55E2}">
      <dgm:prSet/>
      <dgm:spPr/>
      <dgm:t>
        <a:bodyPr/>
        <a:lstStyle/>
        <a:p>
          <a:endParaRPr lang="en-US"/>
        </a:p>
      </dgm:t>
    </dgm:pt>
    <dgm:pt modelId="{1740517D-B416-7742-9905-E5A997162B67}">
      <dgm:prSet custT="1"/>
      <dgm:spPr/>
      <dgm:t>
        <a:bodyPr/>
        <a:lstStyle/>
        <a:p>
          <a:endParaRPr lang="en-US" sz="1400" dirty="0">
            <a:solidFill>
              <a:srgbClr val="000000"/>
            </a:solidFill>
          </a:endParaRPr>
        </a:p>
      </dgm:t>
    </dgm:pt>
    <dgm:pt modelId="{5B36CF25-4A53-D748-BE8F-75DFBF428218}" type="parTrans" cxnId="{036D8559-9425-6942-83A2-3E71A97F22B2}">
      <dgm:prSet/>
      <dgm:spPr/>
      <dgm:t>
        <a:bodyPr/>
        <a:lstStyle/>
        <a:p>
          <a:endParaRPr lang="en-US"/>
        </a:p>
      </dgm:t>
    </dgm:pt>
    <dgm:pt modelId="{53053304-0A4F-C84B-B48F-0E385B994EBE}" type="sibTrans" cxnId="{036D8559-9425-6942-83A2-3E71A97F22B2}">
      <dgm:prSet/>
      <dgm:spPr/>
      <dgm:t>
        <a:bodyPr/>
        <a:lstStyle/>
        <a:p>
          <a:endParaRPr lang="en-US"/>
        </a:p>
      </dgm:t>
    </dgm:pt>
    <dgm:pt modelId="{972BA32E-E6E5-EA41-9413-BDEBB149D3AC}" type="pres">
      <dgm:prSet presAssocID="{80EE4D34-C4BF-3F40-A3B5-8FC24FC3D7F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6DEE3A2-B324-374E-91F4-33C54795EBE8}" type="pres">
      <dgm:prSet presAssocID="{FBCDE238-2590-ED44-B87E-7987F906991F}" presName="composite" presStyleCnt="0"/>
      <dgm:spPr/>
      <dgm:t>
        <a:bodyPr/>
        <a:lstStyle/>
        <a:p>
          <a:endParaRPr lang="en-US"/>
        </a:p>
      </dgm:t>
    </dgm:pt>
    <dgm:pt modelId="{E588E114-9E1F-5543-881D-8590A57A1822}" type="pres">
      <dgm:prSet presAssocID="{FBCDE238-2590-ED44-B87E-7987F906991F}" presName="Parent1" presStyleLbl="node1" presStyleIdx="0" presStyleCnt="8" custLinFactNeighborX="-481" custLinFactNeighborY="-1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1F92B-2A0B-8742-8DF1-E0DB075AFB45}" type="pres">
      <dgm:prSet presAssocID="{FBCDE238-2590-ED44-B87E-7987F906991F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662A7-9C07-0641-A0F5-A9DCF08C9033}" type="pres">
      <dgm:prSet presAssocID="{FBCDE238-2590-ED44-B87E-7987F906991F}" presName="BalanceSpacing" presStyleCnt="0"/>
      <dgm:spPr/>
      <dgm:t>
        <a:bodyPr/>
        <a:lstStyle/>
        <a:p>
          <a:endParaRPr lang="en-US"/>
        </a:p>
      </dgm:t>
    </dgm:pt>
    <dgm:pt modelId="{DDC76257-A9DF-B24D-8347-F47210D3E802}" type="pres">
      <dgm:prSet presAssocID="{FBCDE238-2590-ED44-B87E-7987F906991F}" presName="BalanceSpacing1" presStyleCnt="0"/>
      <dgm:spPr/>
      <dgm:t>
        <a:bodyPr/>
        <a:lstStyle/>
        <a:p>
          <a:endParaRPr lang="en-US"/>
        </a:p>
      </dgm:t>
    </dgm:pt>
    <dgm:pt modelId="{5963FB00-34AA-7141-8FD7-2EE8F7577AAF}" type="pres">
      <dgm:prSet presAssocID="{F94FCA0B-A444-D34B-84D8-32FFDB2F80E0}" presName="Accent1Text" presStyleLbl="node1" presStyleIdx="1" presStyleCnt="8"/>
      <dgm:spPr/>
      <dgm:t>
        <a:bodyPr/>
        <a:lstStyle/>
        <a:p>
          <a:endParaRPr lang="en-US"/>
        </a:p>
      </dgm:t>
    </dgm:pt>
    <dgm:pt modelId="{B8C4FB0A-0B42-5340-8AC9-A98CF6B397FD}" type="pres">
      <dgm:prSet presAssocID="{F94FCA0B-A444-D34B-84D8-32FFDB2F80E0}" presName="spaceBetweenRectangles" presStyleCnt="0"/>
      <dgm:spPr/>
      <dgm:t>
        <a:bodyPr/>
        <a:lstStyle/>
        <a:p>
          <a:endParaRPr lang="en-US"/>
        </a:p>
      </dgm:t>
    </dgm:pt>
    <dgm:pt modelId="{96231B1E-78D4-8B4E-A2A1-FBD61F814C54}" type="pres">
      <dgm:prSet presAssocID="{EC6AB43D-2204-0645-8C00-C24A5543FFBF}" presName="composite" presStyleCnt="0"/>
      <dgm:spPr/>
      <dgm:t>
        <a:bodyPr/>
        <a:lstStyle/>
        <a:p>
          <a:endParaRPr lang="en-US"/>
        </a:p>
      </dgm:t>
    </dgm:pt>
    <dgm:pt modelId="{ED76B318-4530-7849-BA9D-95CBD78B00B3}" type="pres">
      <dgm:prSet presAssocID="{EC6AB43D-2204-0645-8C00-C24A5543FFBF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57CBC-CFCD-4140-9EAA-D42BBA16F348}" type="pres">
      <dgm:prSet presAssocID="{EC6AB43D-2204-0645-8C00-C24A5543FFBF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9D998-048E-2C4E-9616-FD2653F66AB8}" type="pres">
      <dgm:prSet presAssocID="{EC6AB43D-2204-0645-8C00-C24A5543FFBF}" presName="BalanceSpacing" presStyleCnt="0"/>
      <dgm:spPr/>
      <dgm:t>
        <a:bodyPr/>
        <a:lstStyle/>
        <a:p>
          <a:endParaRPr lang="en-US"/>
        </a:p>
      </dgm:t>
    </dgm:pt>
    <dgm:pt modelId="{B604F543-5CCC-DF4A-9F3B-AC0214055816}" type="pres">
      <dgm:prSet presAssocID="{EC6AB43D-2204-0645-8C00-C24A5543FFBF}" presName="BalanceSpacing1" presStyleCnt="0"/>
      <dgm:spPr/>
      <dgm:t>
        <a:bodyPr/>
        <a:lstStyle/>
        <a:p>
          <a:endParaRPr lang="en-US"/>
        </a:p>
      </dgm:t>
    </dgm:pt>
    <dgm:pt modelId="{53F4C450-9AC1-9943-B4DB-70DF5B9F774E}" type="pres">
      <dgm:prSet presAssocID="{08607050-B8FA-E948-9131-49D7EFB957D7}" presName="Accent1Text" presStyleLbl="node1" presStyleIdx="3" presStyleCnt="8"/>
      <dgm:spPr/>
      <dgm:t>
        <a:bodyPr/>
        <a:lstStyle/>
        <a:p>
          <a:endParaRPr lang="en-US"/>
        </a:p>
      </dgm:t>
    </dgm:pt>
    <dgm:pt modelId="{B7C7D46D-8C5D-974F-945F-10F8CD1ED6ED}" type="pres">
      <dgm:prSet presAssocID="{08607050-B8FA-E948-9131-49D7EFB957D7}" presName="spaceBetweenRectangles" presStyleCnt="0"/>
      <dgm:spPr/>
      <dgm:t>
        <a:bodyPr/>
        <a:lstStyle/>
        <a:p>
          <a:endParaRPr lang="en-US"/>
        </a:p>
      </dgm:t>
    </dgm:pt>
    <dgm:pt modelId="{B4466504-6677-0140-8F57-4F441B47ABC4}" type="pres">
      <dgm:prSet presAssocID="{1740517D-B416-7742-9905-E5A997162B67}" presName="composite" presStyleCnt="0"/>
      <dgm:spPr/>
      <dgm:t>
        <a:bodyPr/>
        <a:lstStyle/>
        <a:p>
          <a:endParaRPr lang="en-US"/>
        </a:p>
      </dgm:t>
    </dgm:pt>
    <dgm:pt modelId="{AFD14129-F664-8E49-A311-517254CE8696}" type="pres">
      <dgm:prSet presAssocID="{1740517D-B416-7742-9905-E5A997162B67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668B7-B54B-A249-9792-FF4541679C59}" type="pres">
      <dgm:prSet presAssocID="{1740517D-B416-7742-9905-E5A997162B67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5A0FA-29CF-BB42-9325-BF6F2677BAB7}" type="pres">
      <dgm:prSet presAssocID="{1740517D-B416-7742-9905-E5A997162B67}" presName="BalanceSpacing" presStyleCnt="0"/>
      <dgm:spPr/>
      <dgm:t>
        <a:bodyPr/>
        <a:lstStyle/>
        <a:p>
          <a:endParaRPr lang="en-US"/>
        </a:p>
      </dgm:t>
    </dgm:pt>
    <dgm:pt modelId="{834C2BAC-341E-714F-9D91-803E373B1B6C}" type="pres">
      <dgm:prSet presAssocID="{1740517D-B416-7742-9905-E5A997162B67}" presName="BalanceSpacing1" presStyleCnt="0"/>
      <dgm:spPr/>
      <dgm:t>
        <a:bodyPr/>
        <a:lstStyle/>
        <a:p>
          <a:endParaRPr lang="en-US"/>
        </a:p>
      </dgm:t>
    </dgm:pt>
    <dgm:pt modelId="{F671F78D-C110-CE4C-AEFC-C4693D7408AC}" type="pres">
      <dgm:prSet presAssocID="{53053304-0A4F-C84B-B48F-0E385B994EBE}" presName="Accent1Text" presStyleLbl="node1" presStyleIdx="5" presStyleCnt="8"/>
      <dgm:spPr/>
      <dgm:t>
        <a:bodyPr/>
        <a:lstStyle/>
        <a:p>
          <a:endParaRPr lang="en-US"/>
        </a:p>
      </dgm:t>
    </dgm:pt>
    <dgm:pt modelId="{F1A4745B-DBD5-8841-A764-DD757BBD9452}" type="pres">
      <dgm:prSet presAssocID="{53053304-0A4F-C84B-B48F-0E385B994EBE}" presName="spaceBetweenRectangles" presStyleCnt="0"/>
      <dgm:spPr/>
      <dgm:t>
        <a:bodyPr/>
        <a:lstStyle/>
        <a:p>
          <a:endParaRPr lang="en-US"/>
        </a:p>
      </dgm:t>
    </dgm:pt>
    <dgm:pt modelId="{0918B44E-3581-994F-B517-9C9BC844A50A}" type="pres">
      <dgm:prSet presAssocID="{681107A6-97C8-9241-9CC0-8A2BED1844CD}" presName="composite" presStyleCnt="0"/>
      <dgm:spPr/>
      <dgm:t>
        <a:bodyPr/>
        <a:lstStyle/>
        <a:p>
          <a:endParaRPr lang="en-US"/>
        </a:p>
      </dgm:t>
    </dgm:pt>
    <dgm:pt modelId="{D5AFBD06-D197-124B-A97D-94E5E8E29D3F}" type="pres">
      <dgm:prSet presAssocID="{681107A6-97C8-9241-9CC0-8A2BED1844CD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8EB8C-5ACF-4A4B-90C3-A282EBE61867}" type="pres">
      <dgm:prSet presAssocID="{681107A6-97C8-9241-9CC0-8A2BED1844CD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1529E-4FE6-6947-979B-5AD9ADCCB3DF}" type="pres">
      <dgm:prSet presAssocID="{681107A6-97C8-9241-9CC0-8A2BED1844CD}" presName="BalanceSpacing" presStyleCnt="0"/>
      <dgm:spPr/>
      <dgm:t>
        <a:bodyPr/>
        <a:lstStyle/>
        <a:p>
          <a:endParaRPr lang="en-US"/>
        </a:p>
      </dgm:t>
    </dgm:pt>
    <dgm:pt modelId="{C3869670-AB92-D540-AE4B-DFCCFA972110}" type="pres">
      <dgm:prSet presAssocID="{681107A6-97C8-9241-9CC0-8A2BED1844CD}" presName="BalanceSpacing1" presStyleCnt="0"/>
      <dgm:spPr/>
      <dgm:t>
        <a:bodyPr/>
        <a:lstStyle/>
        <a:p>
          <a:endParaRPr lang="en-US"/>
        </a:p>
      </dgm:t>
    </dgm:pt>
    <dgm:pt modelId="{5E1EEC3D-9A2D-9244-9243-2FBED38EA641}" type="pres">
      <dgm:prSet presAssocID="{C28242D3-758D-314A-9D03-A6122A47104C}" presName="Accent1Text" presStyleLbl="node1" presStyleIdx="7" presStyleCnt="8"/>
      <dgm:spPr/>
      <dgm:t>
        <a:bodyPr/>
        <a:lstStyle/>
        <a:p>
          <a:endParaRPr lang="en-US"/>
        </a:p>
      </dgm:t>
    </dgm:pt>
  </dgm:ptLst>
  <dgm:cxnLst>
    <dgm:cxn modelId="{786FAB36-B0CB-8B40-B5A2-AA7326556EE3}" type="presOf" srcId="{FBCDE238-2590-ED44-B87E-7987F906991F}" destId="{E588E114-9E1F-5543-881D-8590A57A1822}" srcOrd="0" destOrd="0" presId="urn:microsoft.com/office/officeart/2008/layout/AlternatingHexagons"/>
    <dgm:cxn modelId="{F657332D-1F82-D14D-BE19-AACA7098A788}" type="presOf" srcId="{C28242D3-758D-314A-9D03-A6122A47104C}" destId="{5E1EEC3D-9A2D-9244-9243-2FBED38EA641}" srcOrd="0" destOrd="0" presId="urn:microsoft.com/office/officeart/2008/layout/AlternatingHexagons"/>
    <dgm:cxn modelId="{84B7A4A8-43C9-EF4F-B437-D3F764E3578C}" type="presOf" srcId="{08607050-B8FA-E948-9131-49D7EFB957D7}" destId="{53F4C450-9AC1-9943-B4DB-70DF5B9F774E}" srcOrd="0" destOrd="0" presId="urn:microsoft.com/office/officeart/2008/layout/AlternatingHexagons"/>
    <dgm:cxn modelId="{A8BA5D8A-1512-5147-8277-A9F5475A6D4B}" type="presOf" srcId="{1740517D-B416-7742-9905-E5A997162B67}" destId="{AFD14129-F664-8E49-A311-517254CE8696}" srcOrd="0" destOrd="0" presId="urn:microsoft.com/office/officeart/2008/layout/AlternatingHexagons"/>
    <dgm:cxn modelId="{FD5E8A0B-BAC9-A84D-8C7B-CAEE65FE77A0}" srcId="{80EE4D34-C4BF-3F40-A3B5-8FC24FC3D7FD}" destId="{EC6AB43D-2204-0645-8C00-C24A5543FFBF}" srcOrd="1" destOrd="0" parTransId="{041A471F-CEC4-C34D-AA47-9775FCAD2914}" sibTransId="{08607050-B8FA-E948-9131-49D7EFB957D7}"/>
    <dgm:cxn modelId="{4E57D283-EEC2-B048-A3E8-5A9CE2A3840A}" srcId="{80EE4D34-C4BF-3F40-A3B5-8FC24FC3D7FD}" destId="{FBCDE238-2590-ED44-B87E-7987F906991F}" srcOrd="0" destOrd="0" parTransId="{3C6320E6-66B5-1F43-92FC-E2462D2A2B0B}" sibTransId="{F94FCA0B-A444-D34B-84D8-32FFDB2F80E0}"/>
    <dgm:cxn modelId="{0B3DD8E9-5907-AD40-B28D-7FB2B6035F46}" type="presOf" srcId="{53053304-0A4F-C84B-B48F-0E385B994EBE}" destId="{F671F78D-C110-CE4C-AEFC-C4693D7408AC}" srcOrd="0" destOrd="0" presId="urn:microsoft.com/office/officeart/2008/layout/AlternatingHexagons"/>
    <dgm:cxn modelId="{7883D1B4-0414-9946-B769-3F73E3DA55E2}" srcId="{80EE4D34-C4BF-3F40-A3B5-8FC24FC3D7FD}" destId="{681107A6-97C8-9241-9CC0-8A2BED1844CD}" srcOrd="3" destOrd="0" parTransId="{FCCD1127-1EE9-074A-9831-03284D030C50}" sibTransId="{C28242D3-758D-314A-9D03-A6122A47104C}"/>
    <dgm:cxn modelId="{19A39EBF-98C2-674E-9C96-C2590D23CBA9}" type="presOf" srcId="{80EE4D34-C4BF-3F40-A3B5-8FC24FC3D7FD}" destId="{972BA32E-E6E5-EA41-9413-BDEBB149D3AC}" srcOrd="0" destOrd="0" presId="urn:microsoft.com/office/officeart/2008/layout/AlternatingHexagons"/>
    <dgm:cxn modelId="{0C069687-81FE-1742-B5FA-9D2891A6E512}" type="presOf" srcId="{F94FCA0B-A444-D34B-84D8-32FFDB2F80E0}" destId="{5963FB00-34AA-7141-8FD7-2EE8F7577AAF}" srcOrd="0" destOrd="0" presId="urn:microsoft.com/office/officeart/2008/layout/AlternatingHexagons"/>
    <dgm:cxn modelId="{FE9457AB-9BEC-4744-BD1B-1300FFAD11D3}" type="presOf" srcId="{681107A6-97C8-9241-9CC0-8A2BED1844CD}" destId="{D5AFBD06-D197-124B-A97D-94E5E8E29D3F}" srcOrd="0" destOrd="0" presId="urn:microsoft.com/office/officeart/2008/layout/AlternatingHexagons"/>
    <dgm:cxn modelId="{036D8559-9425-6942-83A2-3E71A97F22B2}" srcId="{80EE4D34-C4BF-3F40-A3B5-8FC24FC3D7FD}" destId="{1740517D-B416-7742-9905-E5A997162B67}" srcOrd="2" destOrd="0" parTransId="{5B36CF25-4A53-D748-BE8F-75DFBF428218}" sibTransId="{53053304-0A4F-C84B-B48F-0E385B994EBE}"/>
    <dgm:cxn modelId="{465014E5-B9F0-AC4D-B598-6F1C79566473}" type="presOf" srcId="{EC6AB43D-2204-0645-8C00-C24A5543FFBF}" destId="{ED76B318-4530-7849-BA9D-95CBD78B00B3}" srcOrd="0" destOrd="0" presId="urn:microsoft.com/office/officeart/2008/layout/AlternatingHexagons"/>
    <dgm:cxn modelId="{F028E27E-16C8-7949-9506-03EE0B942A12}" type="presParOf" srcId="{972BA32E-E6E5-EA41-9413-BDEBB149D3AC}" destId="{26DEE3A2-B324-374E-91F4-33C54795EBE8}" srcOrd="0" destOrd="0" presId="urn:microsoft.com/office/officeart/2008/layout/AlternatingHexagons"/>
    <dgm:cxn modelId="{852B9D7B-C679-F347-B76E-78354DFB820B}" type="presParOf" srcId="{26DEE3A2-B324-374E-91F4-33C54795EBE8}" destId="{E588E114-9E1F-5543-881D-8590A57A1822}" srcOrd="0" destOrd="0" presId="urn:microsoft.com/office/officeart/2008/layout/AlternatingHexagons"/>
    <dgm:cxn modelId="{5D59BB89-6008-CF45-ADAB-13FA4C4D27BB}" type="presParOf" srcId="{26DEE3A2-B324-374E-91F4-33C54795EBE8}" destId="{F501F92B-2A0B-8742-8DF1-E0DB075AFB45}" srcOrd="1" destOrd="0" presId="urn:microsoft.com/office/officeart/2008/layout/AlternatingHexagons"/>
    <dgm:cxn modelId="{2070EBC7-7D3F-424F-96ED-ECCE92C73F86}" type="presParOf" srcId="{26DEE3A2-B324-374E-91F4-33C54795EBE8}" destId="{7F4662A7-9C07-0641-A0F5-A9DCF08C9033}" srcOrd="2" destOrd="0" presId="urn:microsoft.com/office/officeart/2008/layout/AlternatingHexagons"/>
    <dgm:cxn modelId="{06B21FD2-EE67-A04C-97E1-81BFC8A06AE7}" type="presParOf" srcId="{26DEE3A2-B324-374E-91F4-33C54795EBE8}" destId="{DDC76257-A9DF-B24D-8347-F47210D3E802}" srcOrd="3" destOrd="0" presId="urn:microsoft.com/office/officeart/2008/layout/AlternatingHexagons"/>
    <dgm:cxn modelId="{C1C8D52D-8A1F-9A4F-B195-5699412EB1CA}" type="presParOf" srcId="{26DEE3A2-B324-374E-91F4-33C54795EBE8}" destId="{5963FB00-34AA-7141-8FD7-2EE8F7577AAF}" srcOrd="4" destOrd="0" presId="urn:microsoft.com/office/officeart/2008/layout/AlternatingHexagons"/>
    <dgm:cxn modelId="{6D87E8E6-966B-5B47-BA78-6F6BA03F47B3}" type="presParOf" srcId="{972BA32E-E6E5-EA41-9413-BDEBB149D3AC}" destId="{B8C4FB0A-0B42-5340-8AC9-A98CF6B397FD}" srcOrd="1" destOrd="0" presId="urn:microsoft.com/office/officeart/2008/layout/AlternatingHexagons"/>
    <dgm:cxn modelId="{0BF69089-7D79-9643-9E2A-19F9A01C34EF}" type="presParOf" srcId="{972BA32E-E6E5-EA41-9413-BDEBB149D3AC}" destId="{96231B1E-78D4-8B4E-A2A1-FBD61F814C54}" srcOrd="2" destOrd="0" presId="urn:microsoft.com/office/officeart/2008/layout/AlternatingHexagons"/>
    <dgm:cxn modelId="{9CBED77A-4B26-E34C-A97B-77681ED791B7}" type="presParOf" srcId="{96231B1E-78D4-8B4E-A2A1-FBD61F814C54}" destId="{ED76B318-4530-7849-BA9D-95CBD78B00B3}" srcOrd="0" destOrd="0" presId="urn:microsoft.com/office/officeart/2008/layout/AlternatingHexagons"/>
    <dgm:cxn modelId="{1C45C9F5-5CC7-BE49-8245-031FBA7CF04E}" type="presParOf" srcId="{96231B1E-78D4-8B4E-A2A1-FBD61F814C54}" destId="{2CF57CBC-CFCD-4140-9EAA-D42BBA16F348}" srcOrd="1" destOrd="0" presId="urn:microsoft.com/office/officeart/2008/layout/AlternatingHexagons"/>
    <dgm:cxn modelId="{6168194A-0B65-9440-A3BC-956BF2DE4E38}" type="presParOf" srcId="{96231B1E-78D4-8B4E-A2A1-FBD61F814C54}" destId="{3F19D998-048E-2C4E-9616-FD2653F66AB8}" srcOrd="2" destOrd="0" presId="urn:microsoft.com/office/officeart/2008/layout/AlternatingHexagons"/>
    <dgm:cxn modelId="{09D9970B-6DA6-3946-B6BE-B549C28D5C05}" type="presParOf" srcId="{96231B1E-78D4-8B4E-A2A1-FBD61F814C54}" destId="{B604F543-5CCC-DF4A-9F3B-AC0214055816}" srcOrd="3" destOrd="0" presId="urn:microsoft.com/office/officeart/2008/layout/AlternatingHexagons"/>
    <dgm:cxn modelId="{05A51334-9385-E146-971A-2F492EBF539F}" type="presParOf" srcId="{96231B1E-78D4-8B4E-A2A1-FBD61F814C54}" destId="{53F4C450-9AC1-9943-B4DB-70DF5B9F774E}" srcOrd="4" destOrd="0" presId="urn:microsoft.com/office/officeart/2008/layout/AlternatingHexagons"/>
    <dgm:cxn modelId="{7A20CAE3-A09D-D141-96C9-F1A034386C8F}" type="presParOf" srcId="{972BA32E-E6E5-EA41-9413-BDEBB149D3AC}" destId="{B7C7D46D-8C5D-974F-945F-10F8CD1ED6ED}" srcOrd="3" destOrd="0" presId="urn:microsoft.com/office/officeart/2008/layout/AlternatingHexagons"/>
    <dgm:cxn modelId="{B430F985-E0F0-AD4F-A620-FD59F802899A}" type="presParOf" srcId="{972BA32E-E6E5-EA41-9413-BDEBB149D3AC}" destId="{B4466504-6677-0140-8F57-4F441B47ABC4}" srcOrd="4" destOrd="0" presId="urn:microsoft.com/office/officeart/2008/layout/AlternatingHexagons"/>
    <dgm:cxn modelId="{9073C858-086C-1C40-97BC-15AAC70EAF68}" type="presParOf" srcId="{B4466504-6677-0140-8F57-4F441B47ABC4}" destId="{AFD14129-F664-8E49-A311-517254CE8696}" srcOrd="0" destOrd="0" presId="urn:microsoft.com/office/officeart/2008/layout/AlternatingHexagons"/>
    <dgm:cxn modelId="{70C45C99-0F6B-5347-BDFA-575F1351BEBD}" type="presParOf" srcId="{B4466504-6677-0140-8F57-4F441B47ABC4}" destId="{A43668B7-B54B-A249-9792-FF4541679C59}" srcOrd="1" destOrd="0" presId="urn:microsoft.com/office/officeart/2008/layout/AlternatingHexagons"/>
    <dgm:cxn modelId="{F0AB6FAC-AEF4-054D-A805-831581189CE9}" type="presParOf" srcId="{B4466504-6677-0140-8F57-4F441B47ABC4}" destId="{5CF5A0FA-29CF-BB42-9325-BF6F2677BAB7}" srcOrd="2" destOrd="0" presId="urn:microsoft.com/office/officeart/2008/layout/AlternatingHexagons"/>
    <dgm:cxn modelId="{F4886479-67CD-2B45-82EA-BE70227A3FCD}" type="presParOf" srcId="{B4466504-6677-0140-8F57-4F441B47ABC4}" destId="{834C2BAC-341E-714F-9D91-803E373B1B6C}" srcOrd="3" destOrd="0" presId="urn:microsoft.com/office/officeart/2008/layout/AlternatingHexagons"/>
    <dgm:cxn modelId="{D7037E03-5B5B-4F47-BF64-CD46B1E4F9FF}" type="presParOf" srcId="{B4466504-6677-0140-8F57-4F441B47ABC4}" destId="{F671F78D-C110-CE4C-AEFC-C4693D7408AC}" srcOrd="4" destOrd="0" presId="urn:microsoft.com/office/officeart/2008/layout/AlternatingHexagons"/>
    <dgm:cxn modelId="{33ECAA53-5622-CA4E-9055-3E6633711EC3}" type="presParOf" srcId="{972BA32E-E6E5-EA41-9413-BDEBB149D3AC}" destId="{F1A4745B-DBD5-8841-A764-DD757BBD9452}" srcOrd="5" destOrd="0" presId="urn:microsoft.com/office/officeart/2008/layout/AlternatingHexagons"/>
    <dgm:cxn modelId="{63204176-C63C-EE45-9278-4A32390DB5D4}" type="presParOf" srcId="{972BA32E-E6E5-EA41-9413-BDEBB149D3AC}" destId="{0918B44E-3581-994F-B517-9C9BC844A50A}" srcOrd="6" destOrd="0" presId="urn:microsoft.com/office/officeart/2008/layout/AlternatingHexagons"/>
    <dgm:cxn modelId="{2B7979FD-46BB-2E45-9903-F8A381E98050}" type="presParOf" srcId="{0918B44E-3581-994F-B517-9C9BC844A50A}" destId="{D5AFBD06-D197-124B-A97D-94E5E8E29D3F}" srcOrd="0" destOrd="0" presId="urn:microsoft.com/office/officeart/2008/layout/AlternatingHexagons"/>
    <dgm:cxn modelId="{EC952B27-842F-B040-8A9A-4D078B5D7B79}" type="presParOf" srcId="{0918B44E-3581-994F-B517-9C9BC844A50A}" destId="{A718EB8C-5ACF-4A4B-90C3-A282EBE61867}" srcOrd="1" destOrd="0" presId="urn:microsoft.com/office/officeart/2008/layout/AlternatingHexagons"/>
    <dgm:cxn modelId="{64C7B21F-8CFC-8C42-9AFC-9B7F85E54E12}" type="presParOf" srcId="{0918B44E-3581-994F-B517-9C9BC844A50A}" destId="{5601529E-4FE6-6947-979B-5AD9ADCCB3DF}" srcOrd="2" destOrd="0" presId="urn:microsoft.com/office/officeart/2008/layout/AlternatingHexagons"/>
    <dgm:cxn modelId="{D918B40A-D8D1-0A45-BF68-A7E3BBCAB06E}" type="presParOf" srcId="{0918B44E-3581-994F-B517-9C9BC844A50A}" destId="{C3869670-AB92-D540-AE4B-DFCCFA972110}" srcOrd="3" destOrd="0" presId="urn:microsoft.com/office/officeart/2008/layout/AlternatingHexagons"/>
    <dgm:cxn modelId="{D2F8BFAE-F9C9-3044-B6C9-551011BB7CD6}" type="presParOf" srcId="{0918B44E-3581-994F-B517-9C9BC844A50A}" destId="{5E1EEC3D-9A2D-9244-9243-2FBED38EA64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994AFB-1C8B-2941-9F10-63D1320998D3}" type="doc">
      <dgm:prSet loTypeId="urn:microsoft.com/office/officeart/2005/8/layout/pyramid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B5ACC5-A1B5-3142-83DA-F82A2F52884B}">
      <dgm:prSet phldrT="[Text]"/>
      <dgm:spPr/>
      <dgm:t>
        <a:bodyPr/>
        <a:lstStyle/>
        <a:p>
          <a:r>
            <a:rPr lang="en-US" dirty="0" smtClean="0"/>
            <a:t>Strong Teacher Identity</a:t>
          </a:r>
          <a:endParaRPr lang="en-US" dirty="0"/>
        </a:p>
      </dgm:t>
    </dgm:pt>
    <dgm:pt modelId="{70480AD7-4296-E84B-9D38-2950A0646CB9}" type="parTrans" cxnId="{B0C0FB9F-58BD-DD4A-9C5F-6DA460374647}">
      <dgm:prSet/>
      <dgm:spPr/>
      <dgm:t>
        <a:bodyPr/>
        <a:lstStyle/>
        <a:p>
          <a:endParaRPr lang="en-US"/>
        </a:p>
      </dgm:t>
    </dgm:pt>
    <dgm:pt modelId="{060D14D1-5900-A540-A82C-8B229198DCA4}" type="sibTrans" cxnId="{B0C0FB9F-58BD-DD4A-9C5F-6DA460374647}">
      <dgm:prSet/>
      <dgm:spPr/>
      <dgm:t>
        <a:bodyPr/>
        <a:lstStyle/>
        <a:p>
          <a:endParaRPr lang="en-US"/>
        </a:p>
      </dgm:t>
    </dgm:pt>
    <dgm:pt modelId="{DF8FB123-3AE4-044F-A592-234C0AE35592}">
      <dgm:prSet phldrT="[Text]"/>
      <dgm:spPr/>
      <dgm:t>
        <a:bodyPr/>
        <a:lstStyle/>
        <a:p>
          <a:r>
            <a:rPr lang="en-US" dirty="0" smtClean="0"/>
            <a:t>Identity Development</a:t>
          </a:r>
          <a:endParaRPr lang="en-US" dirty="0"/>
        </a:p>
      </dgm:t>
    </dgm:pt>
    <dgm:pt modelId="{1B013055-96F4-C84C-8736-E47C6BAA6D64}" type="parTrans" cxnId="{CCA8F5BA-2F11-304A-96ED-E5D76CDA5121}">
      <dgm:prSet/>
      <dgm:spPr/>
      <dgm:t>
        <a:bodyPr/>
        <a:lstStyle/>
        <a:p>
          <a:endParaRPr lang="en-US"/>
        </a:p>
      </dgm:t>
    </dgm:pt>
    <dgm:pt modelId="{00F8F882-635A-654F-96A6-FD69FAC51224}" type="sibTrans" cxnId="{CCA8F5BA-2F11-304A-96ED-E5D76CDA5121}">
      <dgm:prSet/>
      <dgm:spPr/>
      <dgm:t>
        <a:bodyPr/>
        <a:lstStyle/>
        <a:p>
          <a:endParaRPr lang="en-US"/>
        </a:p>
      </dgm:t>
    </dgm:pt>
    <dgm:pt modelId="{B47BFE05-0184-734B-8C54-D030DEADD602}">
      <dgm:prSet phldrT="[Text]"/>
      <dgm:spPr/>
      <dgm:t>
        <a:bodyPr/>
        <a:lstStyle/>
        <a:p>
          <a:r>
            <a:rPr lang="en-US" dirty="0" smtClean="0"/>
            <a:t>Apprenticeship of Observation</a:t>
          </a:r>
          <a:endParaRPr lang="en-US" dirty="0"/>
        </a:p>
      </dgm:t>
    </dgm:pt>
    <dgm:pt modelId="{20958A72-4A5C-DC49-87B2-FB124B12B391}" type="parTrans" cxnId="{EDA5E7B0-C613-6B40-BABF-A862613BA40F}">
      <dgm:prSet/>
      <dgm:spPr/>
      <dgm:t>
        <a:bodyPr/>
        <a:lstStyle/>
        <a:p>
          <a:endParaRPr lang="en-US"/>
        </a:p>
      </dgm:t>
    </dgm:pt>
    <dgm:pt modelId="{7FF3BD68-B68B-C44E-8F2C-3952B4F6C9C2}" type="sibTrans" cxnId="{EDA5E7B0-C613-6B40-BABF-A862613BA40F}">
      <dgm:prSet/>
      <dgm:spPr/>
      <dgm:t>
        <a:bodyPr/>
        <a:lstStyle/>
        <a:p>
          <a:endParaRPr lang="en-US"/>
        </a:p>
      </dgm:t>
    </dgm:pt>
    <dgm:pt modelId="{2C59D009-B3DD-424C-9793-B5300A4C2072}">
      <dgm:prSet phldrT="[Text]"/>
      <dgm:spPr/>
      <dgm:t>
        <a:bodyPr/>
        <a:lstStyle/>
        <a:p>
          <a:r>
            <a:rPr lang="en-US" dirty="0" smtClean="0"/>
            <a:t>TE Instructional Strategies</a:t>
          </a:r>
          <a:endParaRPr lang="en-US" dirty="0"/>
        </a:p>
      </dgm:t>
    </dgm:pt>
    <dgm:pt modelId="{C54E012A-FB1D-1346-946B-B939DA18A78A}" type="parTrans" cxnId="{35E789F0-0C8B-9E48-B789-DDC1FD7002F0}">
      <dgm:prSet/>
      <dgm:spPr/>
      <dgm:t>
        <a:bodyPr/>
        <a:lstStyle/>
        <a:p>
          <a:endParaRPr lang="en-US"/>
        </a:p>
      </dgm:t>
    </dgm:pt>
    <dgm:pt modelId="{BE998DF1-9BF8-0D45-81C6-A4B8CC661C01}" type="sibTrans" cxnId="{35E789F0-0C8B-9E48-B789-DDC1FD7002F0}">
      <dgm:prSet/>
      <dgm:spPr/>
      <dgm:t>
        <a:bodyPr/>
        <a:lstStyle/>
        <a:p>
          <a:endParaRPr lang="en-US"/>
        </a:p>
      </dgm:t>
    </dgm:pt>
    <dgm:pt modelId="{A548C46A-29C7-BB46-9A61-8F5B96B9D6C0}" type="pres">
      <dgm:prSet presAssocID="{DB994AFB-1C8B-2941-9F10-63D1320998D3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8F4B27-D5BA-BB4E-981A-26DCD743B5A9}" type="pres">
      <dgm:prSet presAssocID="{DB994AFB-1C8B-2941-9F10-63D1320998D3}" presName="triangle1" presStyleLbl="node1" presStyleIdx="0" presStyleCnt="4" custLinFactNeighborX="4516" custLinFactNeighborY="-174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15E67C-2B89-654A-ABEE-0B7FCB3FA8DE}" type="pres">
      <dgm:prSet presAssocID="{DB994AFB-1C8B-2941-9F10-63D1320998D3}" presName="triangle2" presStyleLbl="node1" presStyleIdx="1" presStyleCnt="4" custLinFactNeighborX="25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C17B8-E87E-BF4F-8D12-D6AF62657ADB}" type="pres">
      <dgm:prSet presAssocID="{DB994AFB-1C8B-2941-9F10-63D1320998D3}" presName="triangle3" presStyleLbl="node1" presStyleIdx="2" presStyleCnt="4" custLinFactNeighborX="35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7C1BD-BB1C-B14D-92D0-CBF41684DA9C}" type="pres">
      <dgm:prSet presAssocID="{DB994AFB-1C8B-2941-9F10-63D1320998D3}" presName="triangle4" presStyleLbl="node1" presStyleIdx="3" presStyleCnt="4" custLinFactNeighborX="4392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C0FB9F-58BD-DD4A-9C5F-6DA460374647}" srcId="{DB994AFB-1C8B-2941-9F10-63D1320998D3}" destId="{BCB5ACC5-A1B5-3142-83DA-F82A2F52884B}" srcOrd="0" destOrd="0" parTransId="{70480AD7-4296-E84B-9D38-2950A0646CB9}" sibTransId="{060D14D1-5900-A540-A82C-8B229198DCA4}"/>
    <dgm:cxn modelId="{35E789F0-0C8B-9E48-B789-DDC1FD7002F0}" srcId="{DB994AFB-1C8B-2941-9F10-63D1320998D3}" destId="{2C59D009-B3DD-424C-9793-B5300A4C2072}" srcOrd="3" destOrd="0" parTransId="{C54E012A-FB1D-1346-946B-B939DA18A78A}" sibTransId="{BE998DF1-9BF8-0D45-81C6-A4B8CC661C01}"/>
    <dgm:cxn modelId="{88BBD129-66C3-8245-9E29-3BC5EA1FD084}" type="presOf" srcId="{2C59D009-B3DD-424C-9793-B5300A4C2072}" destId="{D647C1BD-BB1C-B14D-92D0-CBF41684DA9C}" srcOrd="0" destOrd="0" presId="urn:microsoft.com/office/officeart/2005/8/layout/pyramid4"/>
    <dgm:cxn modelId="{6582C138-0DE7-7F40-B87D-3208438E7564}" type="presOf" srcId="{DF8FB123-3AE4-044F-A592-234C0AE35592}" destId="{9715E67C-2B89-654A-ABEE-0B7FCB3FA8DE}" srcOrd="0" destOrd="0" presId="urn:microsoft.com/office/officeart/2005/8/layout/pyramid4"/>
    <dgm:cxn modelId="{944339A4-D058-4B4F-BD3E-557F9699594E}" type="presOf" srcId="{B47BFE05-0184-734B-8C54-D030DEADD602}" destId="{FDDC17B8-E87E-BF4F-8D12-D6AF62657ADB}" srcOrd="0" destOrd="0" presId="urn:microsoft.com/office/officeart/2005/8/layout/pyramid4"/>
    <dgm:cxn modelId="{F19719A3-26FB-FB45-9AD1-A4504E7C6E8B}" type="presOf" srcId="{BCB5ACC5-A1B5-3142-83DA-F82A2F52884B}" destId="{3E8F4B27-D5BA-BB4E-981A-26DCD743B5A9}" srcOrd="0" destOrd="0" presId="urn:microsoft.com/office/officeart/2005/8/layout/pyramid4"/>
    <dgm:cxn modelId="{CCA8F5BA-2F11-304A-96ED-E5D76CDA5121}" srcId="{DB994AFB-1C8B-2941-9F10-63D1320998D3}" destId="{DF8FB123-3AE4-044F-A592-234C0AE35592}" srcOrd="1" destOrd="0" parTransId="{1B013055-96F4-C84C-8736-E47C6BAA6D64}" sibTransId="{00F8F882-635A-654F-96A6-FD69FAC51224}"/>
    <dgm:cxn modelId="{29BF70CF-5DBC-514D-B0C6-E69E130FD050}" type="presOf" srcId="{DB994AFB-1C8B-2941-9F10-63D1320998D3}" destId="{A548C46A-29C7-BB46-9A61-8F5B96B9D6C0}" srcOrd="0" destOrd="0" presId="urn:microsoft.com/office/officeart/2005/8/layout/pyramid4"/>
    <dgm:cxn modelId="{EDA5E7B0-C613-6B40-BABF-A862613BA40F}" srcId="{DB994AFB-1C8B-2941-9F10-63D1320998D3}" destId="{B47BFE05-0184-734B-8C54-D030DEADD602}" srcOrd="2" destOrd="0" parTransId="{20958A72-4A5C-DC49-87B2-FB124B12B391}" sibTransId="{7FF3BD68-B68B-C44E-8F2C-3952B4F6C9C2}"/>
    <dgm:cxn modelId="{4578D481-A4B5-F840-A812-691FB8341918}" type="presParOf" srcId="{A548C46A-29C7-BB46-9A61-8F5B96B9D6C0}" destId="{3E8F4B27-D5BA-BB4E-981A-26DCD743B5A9}" srcOrd="0" destOrd="0" presId="urn:microsoft.com/office/officeart/2005/8/layout/pyramid4"/>
    <dgm:cxn modelId="{18DB38D2-749C-1C4E-9C5C-6AD055F95DCE}" type="presParOf" srcId="{A548C46A-29C7-BB46-9A61-8F5B96B9D6C0}" destId="{9715E67C-2B89-654A-ABEE-0B7FCB3FA8DE}" srcOrd="1" destOrd="0" presId="urn:microsoft.com/office/officeart/2005/8/layout/pyramid4"/>
    <dgm:cxn modelId="{72BB9797-1B65-F845-8980-AC0B1CB637AB}" type="presParOf" srcId="{A548C46A-29C7-BB46-9A61-8F5B96B9D6C0}" destId="{FDDC17B8-E87E-BF4F-8D12-D6AF62657ADB}" srcOrd="2" destOrd="0" presId="urn:microsoft.com/office/officeart/2005/8/layout/pyramid4"/>
    <dgm:cxn modelId="{B8969C74-73BA-7B40-A57A-6A6E605B4DD2}" type="presParOf" srcId="{A548C46A-29C7-BB46-9A61-8F5B96B9D6C0}" destId="{D647C1BD-BB1C-B14D-92D0-CBF41684DA9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D5EAD4-0B75-0145-8BA6-D544E88CA8DC}" type="doc">
      <dgm:prSet loTypeId="urn:microsoft.com/office/officeart/2005/8/layout/radial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41A2D4-FDA8-8A43-A2AC-EC557C556532}">
      <dgm:prSet phldrT="[Text]" custT="1"/>
      <dgm:spPr/>
      <dgm:t>
        <a:bodyPr/>
        <a:lstStyle/>
        <a:p>
          <a:r>
            <a:rPr lang="en-US" sz="2400" dirty="0" smtClean="0"/>
            <a:t>Teacher Selves</a:t>
          </a:r>
          <a:endParaRPr lang="en-US" sz="2400" dirty="0"/>
        </a:p>
      </dgm:t>
    </dgm:pt>
    <dgm:pt modelId="{70EFDDE0-1377-DA46-8F87-E9338DB892DE}" type="parTrans" cxnId="{0524DB28-44CE-7245-A56A-1BDB0E50FEF3}">
      <dgm:prSet/>
      <dgm:spPr/>
      <dgm:t>
        <a:bodyPr/>
        <a:lstStyle/>
        <a:p>
          <a:endParaRPr lang="en-US"/>
        </a:p>
      </dgm:t>
    </dgm:pt>
    <dgm:pt modelId="{D5038238-3FA7-424D-8DF2-F5AD51F5F2CB}" type="sibTrans" cxnId="{0524DB28-44CE-7245-A56A-1BDB0E50FEF3}">
      <dgm:prSet/>
      <dgm:spPr/>
      <dgm:t>
        <a:bodyPr/>
        <a:lstStyle/>
        <a:p>
          <a:endParaRPr lang="en-US"/>
        </a:p>
      </dgm:t>
    </dgm:pt>
    <dgm:pt modelId="{1CC9CE54-A3EF-C549-B14A-D4BF4605D9FA}">
      <dgm:prSet phldrT="[Text]"/>
      <dgm:spPr/>
      <dgm:t>
        <a:bodyPr/>
        <a:lstStyle/>
        <a:p>
          <a:r>
            <a:rPr lang="en-US" dirty="0" smtClean="0"/>
            <a:t>Professional Interpersonal Relationships</a:t>
          </a:r>
          <a:endParaRPr lang="en-US" dirty="0"/>
        </a:p>
      </dgm:t>
    </dgm:pt>
    <dgm:pt modelId="{3EAC3B1E-6A04-8A4F-B932-7B05AF6E7E17}" type="parTrans" cxnId="{C1C72B02-B6AF-E444-9CBC-B4DEB1EE74C3}">
      <dgm:prSet/>
      <dgm:spPr/>
      <dgm:t>
        <a:bodyPr/>
        <a:lstStyle/>
        <a:p>
          <a:endParaRPr lang="en-US"/>
        </a:p>
      </dgm:t>
    </dgm:pt>
    <dgm:pt modelId="{C1A152F0-6631-BC44-80AD-7CD06C54884E}" type="sibTrans" cxnId="{C1C72B02-B6AF-E444-9CBC-B4DEB1EE74C3}">
      <dgm:prSet/>
      <dgm:spPr/>
      <dgm:t>
        <a:bodyPr/>
        <a:lstStyle/>
        <a:p>
          <a:endParaRPr lang="en-US"/>
        </a:p>
      </dgm:t>
    </dgm:pt>
    <dgm:pt modelId="{85EF0104-CD84-D64D-A791-8CA92DC8AA7C}">
      <dgm:prSet phldrT="[Text]" custT="1"/>
      <dgm:spPr/>
      <dgm:t>
        <a:bodyPr/>
        <a:lstStyle/>
        <a:p>
          <a:r>
            <a:rPr lang="en-US" sz="2400" dirty="0" smtClean="0"/>
            <a:t>Classroom Management</a:t>
          </a:r>
          <a:endParaRPr lang="en-US" sz="2400" dirty="0"/>
        </a:p>
      </dgm:t>
    </dgm:pt>
    <dgm:pt modelId="{89FD173D-25C9-3648-8BE3-53F73E57E60F}" type="parTrans" cxnId="{91C7043A-ACAF-C840-BF2C-23996B6AE28D}">
      <dgm:prSet/>
      <dgm:spPr/>
      <dgm:t>
        <a:bodyPr/>
        <a:lstStyle/>
        <a:p>
          <a:endParaRPr lang="en-US"/>
        </a:p>
      </dgm:t>
    </dgm:pt>
    <dgm:pt modelId="{D726A9FA-2A64-9041-AEAF-3A7184CC60AB}" type="sibTrans" cxnId="{91C7043A-ACAF-C840-BF2C-23996B6AE28D}">
      <dgm:prSet/>
      <dgm:spPr/>
      <dgm:t>
        <a:bodyPr/>
        <a:lstStyle/>
        <a:p>
          <a:endParaRPr lang="en-US"/>
        </a:p>
      </dgm:t>
    </dgm:pt>
    <dgm:pt modelId="{D8F67EA9-8FF1-064C-840E-F0EC950DF262}">
      <dgm:prSet phldrT="[Text]" custT="1"/>
      <dgm:spPr/>
      <dgm:t>
        <a:bodyPr/>
        <a:lstStyle/>
        <a:p>
          <a:r>
            <a:rPr lang="en-US" sz="2400" dirty="0" smtClean="0"/>
            <a:t>Professionalism</a:t>
          </a:r>
          <a:endParaRPr lang="en-US" sz="2400" dirty="0"/>
        </a:p>
      </dgm:t>
    </dgm:pt>
    <dgm:pt modelId="{6694B50E-D4AA-5D44-9280-2CF093C72D67}" type="parTrans" cxnId="{A0DD5AE9-B436-9643-BC45-DB40818FB26E}">
      <dgm:prSet/>
      <dgm:spPr/>
      <dgm:t>
        <a:bodyPr/>
        <a:lstStyle/>
        <a:p>
          <a:endParaRPr lang="en-US"/>
        </a:p>
      </dgm:t>
    </dgm:pt>
    <dgm:pt modelId="{F0313E95-F46F-1D43-9FA2-DBC334C7E688}" type="sibTrans" cxnId="{A0DD5AE9-B436-9643-BC45-DB40818FB26E}">
      <dgm:prSet/>
      <dgm:spPr/>
      <dgm:t>
        <a:bodyPr/>
        <a:lstStyle/>
        <a:p>
          <a:endParaRPr lang="en-US"/>
        </a:p>
      </dgm:t>
    </dgm:pt>
    <dgm:pt modelId="{BB9B589D-31AF-A44F-A5EA-65B00CDFE19A}">
      <dgm:prSet phldrT="[Text]"/>
      <dgm:spPr/>
      <dgm:t>
        <a:bodyPr/>
        <a:lstStyle/>
        <a:p>
          <a:r>
            <a:rPr lang="en-US" dirty="0" smtClean="0"/>
            <a:t>Instructional Strategies</a:t>
          </a:r>
          <a:endParaRPr lang="en-US" dirty="0"/>
        </a:p>
      </dgm:t>
    </dgm:pt>
    <dgm:pt modelId="{9798E7CE-52B9-B94D-ABF4-13475EBC2147}" type="parTrans" cxnId="{81F61A20-FCEE-1149-A7AE-CA1048596257}">
      <dgm:prSet/>
      <dgm:spPr/>
      <dgm:t>
        <a:bodyPr/>
        <a:lstStyle/>
        <a:p>
          <a:endParaRPr lang="en-US"/>
        </a:p>
      </dgm:t>
    </dgm:pt>
    <dgm:pt modelId="{19368271-33D9-564A-A24E-D4433C73F8EA}" type="sibTrans" cxnId="{81F61A20-FCEE-1149-A7AE-CA1048596257}">
      <dgm:prSet/>
      <dgm:spPr/>
      <dgm:t>
        <a:bodyPr/>
        <a:lstStyle/>
        <a:p>
          <a:endParaRPr lang="en-US"/>
        </a:p>
      </dgm:t>
    </dgm:pt>
    <dgm:pt modelId="{D3751AD5-AD7C-9541-A5FA-B6C2985C9CA4}" type="pres">
      <dgm:prSet presAssocID="{62D5EAD4-0B75-0145-8BA6-D544E88CA8D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0FB022-FE21-5244-9785-E39F7C5704FD}" type="pres">
      <dgm:prSet presAssocID="{E941A2D4-FDA8-8A43-A2AC-EC557C556532}" presName="centerShape" presStyleLbl="node0" presStyleIdx="0" presStyleCnt="1" custScaleX="613410" custScaleY="363107" custLinFactNeighborX="1314"/>
      <dgm:spPr/>
      <dgm:t>
        <a:bodyPr/>
        <a:lstStyle/>
        <a:p>
          <a:endParaRPr lang="en-US"/>
        </a:p>
      </dgm:t>
    </dgm:pt>
    <dgm:pt modelId="{C184F9D0-8011-5F46-8365-63B6B0790E34}" type="pres">
      <dgm:prSet presAssocID="{3EAC3B1E-6A04-8A4F-B932-7B05AF6E7E17}" presName="Name9" presStyleLbl="parChTrans1D2" presStyleIdx="0" presStyleCnt="4"/>
      <dgm:spPr/>
      <dgm:t>
        <a:bodyPr/>
        <a:lstStyle/>
        <a:p>
          <a:endParaRPr lang="en-US"/>
        </a:p>
      </dgm:t>
    </dgm:pt>
    <dgm:pt modelId="{6B006F13-7AC6-3B46-8969-CA6DD32DFE2F}" type="pres">
      <dgm:prSet presAssocID="{3EAC3B1E-6A04-8A4F-B932-7B05AF6E7E17}" presName="connTx" presStyleLbl="parChTrans1D2" presStyleIdx="0" presStyleCnt="4"/>
      <dgm:spPr/>
      <dgm:t>
        <a:bodyPr/>
        <a:lstStyle/>
        <a:p>
          <a:endParaRPr lang="en-US"/>
        </a:p>
      </dgm:t>
    </dgm:pt>
    <dgm:pt modelId="{52E8ABCE-DC6B-DF4A-92B6-04C120B5C538}" type="pres">
      <dgm:prSet presAssocID="{1CC9CE54-A3EF-C549-B14A-D4BF4605D9FA}" presName="node" presStyleLbl="node1" presStyleIdx="0" presStyleCnt="4" custScaleX="260046" custScaleY="123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4EF452-E4E8-E449-BD1F-BF309C5353C0}" type="pres">
      <dgm:prSet presAssocID="{89FD173D-25C9-3648-8BE3-53F73E57E60F}" presName="Name9" presStyleLbl="parChTrans1D2" presStyleIdx="1" presStyleCnt="4"/>
      <dgm:spPr/>
      <dgm:t>
        <a:bodyPr/>
        <a:lstStyle/>
        <a:p>
          <a:endParaRPr lang="en-US"/>
        </a:p>
      </dgm:t>
    </dgm:pt>
    <dgm:pt modelId="{3E475F16-0391-BA49-9C74-E8A48D9EA52D}" type="pres">
      <dgm:prSet presAssocID="{89FD173D-25C9-3648-8BE3-53F73E57E60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697C627-75DB-864E-A32B-88D750944DFA}" type="pres">
      <dgm:prSet presAssocID="{85EF0104-CD84-D64D-A791-8CA92DC8AA7C}" presName="node" presStyleLbl="node1" presStyleIdx="1" presStyleCnt="4" custScaleX="227679" custScaleY="126727" custRadScaleRad="149059" custRadScaleInc="14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C771A-1C7A-E549-9DA7-B4E9267E0566}" type="pres">
      <dgm:prSet presAssocID="{9798E7CE-52B9-B94D-ABF4-13475EBC2147}" presName="Name9" presStyleLbl="parChTrans1D2" presStyleIdx="2" presStyleCnt="4"/>
      <dgm:spPr/>
      <dgm:t>
        <a:bodyPr/>
        <a:lstStyle/>
        <a:p>
          <a:endParaRPr lang="en-US"/>
        </a:p>
      </dgm:t>
    </dgm:pt>
    <dgm:pt modelId="{E88ED6FF-26D0-C144-B5B8-4D4126E2010E}" type="pres">
      <dgm:prSet presAssocID="{9798E7CE-52B9-B94D-ABF4-13475EBC2147}" presName="connTx" presStyleLbl="parChTrans1D2" presStyleIdx="2" presStyleCnt="4"/>
      <dgm:spPr/>
      <dgm:t>
        <a:bodyPr/>
        <a:lstStyle/>
        <a:p>
          <a:endParaRPr lang="en-US"/>
        </a:p>
      </dgm:t>
    </dgm:pt>
    <dgm:pt modelId="{49F7E584-4F87-494C-99CA-B58B584308E1}" type="pres">
      <dgm:prSet presAssocID="{BB9B589D-31AF-A44F-A5EA-65B00CDFE19A}" presName="node" presStyleLbl="node1" presStyleIdx="2" presStyleCnt="4" custScaleX="273689" custScaleY="120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0DCA5-556B-174C-9711-16C20D69D240}" type="pres">
      <dgm:prSet presAssocID="{6694B50E-D4AA-5D44-9280-2CF093C72D67}" presName="Name9" presStyleLbl="parChTrans1D2" presStyleIdx="3" presStyleCnt="4"/>
      <dgm:spPr/>
      <dgm:t>
        <a:bodyPr/>
        <a:lstStyle/>
        <a:p>
          <a:endParaRPr lang="en-US"/>
        </a:p>
      </dgm:t>
    </dgm:pt>
    <dgm:pt modelId="{1B379264-5D60-2F47-B697-D9FC6DD5C8C7}" type="pres">
      <dgm:prSet presAssocID="{6694B50E-D4AA-5D44-9280-2CF093C72D6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5EDC8964-20D3-824A-83B9-EFF46ADDF2CF}" type="pres">
      <dgm:prSet presAssocID="{D8F67EA9-8FF1-064C-840E-F0EC950DF262}" presName="node" presStyleLbl="node1" presStyleIdx="3" presStyleCnt="4" custScaleX="217026" custScaleY="128830" custRadScaleRad="145620" custRadScaleInc="-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9533F0-9422-804B-9189-D265AA90ADBE}" type="presOf" srcId="{9798E7CE-52B9-B94D-ABF4-13475EBC2147}" destId="{D7EC771A-1C7A-E549-9DA7-B4E9267E0566}" srcOrd="0" destOrd="0" presId="urn:microsoft.com/office/officeart/2005/8/layout/radial1"/>
    <dgm:cxn modelId="{A0DD5AE9-B436-9643-BC45-DB40818FB26E}" srcId="{E941A2D4-FDA8-8A43-A2AC-EC557C556532}" destId="{D8F67EA9-8FF1-064C-840E-F0EC950DF262}" srcOrd="3" destOrd="0" parTransId="{6694B50E-D4AA-5D44-9280-2CF093C72D67}" sibTransId="{F0313E95-F46F-1D43-9FA2-DBC334C7E688}"/>
    <dgm:cxn modelId="{883DF2D6-59C8-A041-AE36-B2DA62BAC6C1}" type="presOf" srcId="{E941A2D4-FDA8-8A43-A2AC-EC557C556532}" destId="{E80FB022-FE21-5244-9785-E39F7C5704FD}" srcOrd="0" destOrd="0" presId="urn:microsoft.com/office/officeart/2005/8/layout/radial1"/>
    <dgm:cxn modelId="{56810815-33BE-AD48-B691-29DBA34AECC3}" type="presOf" srcId="{6694B50E-D4AA-5D44-9280-2CF093C72D67}" destId="{E350DCA5-556B-174C-9711-16C20D69D240}" srcOrd="0" destOrd="0" presId="urn:microsoft.com/office/officeart/2005/8/layout/radial1"/>
    <dgm:cxn modelId="{0524DB28-44CE-7245-A56A-1BDB0E50FEF3}" srcId="{62D5EAD4-0B75-0145-8BA6-D544E88CA8DC}" destId="{E941A2D4-FDA8-8A43-A2AC-EC557C556532}" srcOrd="0" destOrd="0" parTransId="{70EFDDE0-1377-DA46-8F87-E9338DB892DE}" sibTransId="{D5038238-3FA7-424D-8DF2-F5AD51F5F2CB}"/>
    <dgm:cxn modelId="{A9E43F8F-F176-C147-83CD-5EB04F9BE199}" type="presOf" srcId="{1CC9CE54-A3EF-C549-B14A-D4BF4605D9FA}" destId="{52E8ABCE-DC6B-DF4A-92B6-04C120B5C538}" srcOrd="0" destOrd="0" presId="urn:microsoft.com/office/officeart/2005/8/layout/radial1"/>
    <dgm:cxn modelId="{9B4554C4-699D-7A4F-8F7E-DC5AA48D3366}" type="presOf" srcId="{62D5EAD4-0B75-0145-8BA6-D544E88CA8DC}" destId="{D3751AD5-AD7C-9541-A5FA-B6C2985C9CA4}" srcOrd="0" destOrd="0" presId="urn:microsoft.com/office/officeart/2005/8/layout/radial1"/>
    <dgm:cxn modelId="{2188299F-F924-4B4F-BFC7-AF177E799220}" type="presOf" srcId="{6694B50E-D4AA-5D44-9280-2CF093C72D67}" destId="{1B379264-5D60-2F47-B697-D9FC6DD5C8C7}" srcOrd="1" destOrd="0" presId="urn:microsoft.com/office/officeart/2005/8/layout/radial1"/>
    <dgm:cxn modelId="{81F61A20-FCEE-1149-A7AE-CA1048596257}" srcId="{E941A2D4-FDA8-8A43-A2AC-EC557C556532}" destId="{BB9B589D-31AF-A44F-A5EA-65B00CDFE19A}" srcOrd="2" destOrd="0" parTransId="{9798E7CE-52B9-B94D-ABF4-13475EBC2147}" sibTransId="{19368271-33D9-564A-A24E-D4433C73F8EA}"/>
    <dgm:cxn modelId="{969CDBAE-B69F-074D-A0C1-D0A7EDB1E097}" type="presOf" srcId="{3EAC3B1E-6A04-8A4F-B932-7B05AF6E7E17}" destId="{C184F9D0-8011-5F46-8365-63B6B0790E34}" srcOrd="0" destOrd="0" presId="urn:microsoft.com/office/officeart/2005/8/layout/radial1"/>
    <dgm:cxn modelId="{8CE17D94-852A-3241-9593-BAF4584D1A8B}" type="presOf" srcId="{89FD173D-25C9-3648-8BE3-53F73E57E60F}" destId="{3E475F16-0391-BA49-9C74-E8A48D9EA52D}" srcOrd="1" destOrd="0" presId="urn:microsoft.com/office/officeart/2005/8/layout/radial1"/>
    <dgm:cxn modelId="{916FE855-5D9E-3449-8882-10B9C6927EBB}" type="presOf" srcId="{85EF0104-CD84-D64D-A791-8CA92DC8AA7C}" destId="{9697C627-75DB-864E-A32B-88D750944DFA}" srcOrd="0" destOrd="0" presId="urn:microsoft.com/office/officeart/2005/8/layout/radial1"/>
    <dgm:cxn modelId="{43FF6706-EC4D-2A4E-B47C-4E17F1008D59}" type="presOf" srcId="{9798E7CE-52B9-B94D-ABF4-13475EBC2147}" destId="{E88ED6FF-26D0-C144-B5B8-4D4126E2010E}" srcOrd="1" destOrd="0" presId="urn:microsoft.com/office/officeart/2005/8/layout/radial1"/>
    <dgm:cxn modelId="{C1C72B02-B6AF-E444-9CBC-B4DEB1EE74C3}" srcId="{E941A2D4-FDA8-8A43-A2AC-EC557C556532}" destId="{1CC9CE54-A3EF-C549-B14A-D4BF4605D9FA}" srcOrd="0" destOrd="0" parTransId="{3EAC3B1E-6A04-8A4F-B932-7B05AF6E7E17}" sibTransId="{C1A152F0-6631-BC44-80AD-7CD06C54884E}"/>
    <dgm:cxn modelId="{91C7043A-ACAF-C840-BF2C-23996B6AE28D}" srcId="{E941A2D4-FDA8-8A43-A2AC-EC557C556532}" destId="{85EF0104-CD84-D64D-A791-8CA92DC8AA7C}" srcOrd="1" destOrd="0" parTransId="{89FD173D-25C9-3648-8BE3-53F73E57E60F}" sibTransId="{D726A9FA-2A64-9041-AEAF-3A7184CC60AB}"/>
    <dgm:cxn modelId="{2B475B3D-2105-784B-8D05-F20C74E0A9C9}" type="presOf" srcId="{89FD173D-25C9-3648-8BE3-53F73E57E60F}" destId="{4B4EF452-E4E8-E449-BD1F-BF309C5353C0}" srcOrd="0" destOrd="0" presId="urn:microsoft.com/office/officeart/2005/8/layout/radial1"/>
    <dgm:cxn modelId="{6353FC8C-CC7F-A144-AFDB-A79739C82D5F}" type="presOf" srcId="{D8F67EA9-8FF1-064C-840E-F0EC950DF262}" destId="{5EDC8964-20D3-824A-83B9-EFF46ADDF2CF}" srcOrd="0" destOrd="0" presId="urn:microsoft.com/office/officeart/2005/8/layout/radial1"/>
    <dgm:cxn modelId="{C380EDE5-7874-2D4E-B6F3-7620D9934E14}" type="presOf" srcId="{BB9B589D-31AF-A44F-A5EA-65B00CDFE19A}" destId="{49F7E584-4F87-494C-99CA-B58B584308E1}" srcOrd="0" destOrd="0" presId="urn:microsoft.com/office/officeart/2005/8/layout/radial1"/>
    <dgm:cxn modelId="{AA0E4871-2923-B943-80CC-CD4F35568318}" type="presOf" srcId="{3EAC3B1E-6A04-8A4F-B932-7B05AF6E7E17}" destId="{6B006F13-7AC6-3B46-8969-CA6DD32DFE2F}" srcOrd="1" destOrd="0" presId="urn:microsoft.com/office/officeart/2005/8/layout/radial1"/>
    <dgm:cxn modelId="{16963556-D3B9-FE47-8E10-A43C2B98591C}" type="presParOf" srcId="{D3751AD5-AD7C-9541-A5FA-B6C2985C9CA4}" destId="{E80FB022-FE21-5244-9785-E39F7C5704FD}" srcOrd="0" destOrd="0" presId="urn:microsoft.com/office/officeart/2005/8/layout/radial1"/>
    <dgm:cxn modelId="{FE31D2ED-FC9E-A144-B7E4-41D67B266E35}" type="presParOf" srcId="{D3751AD5-AD7C-9541-A5FA-B6C2985C9CA4}" destId="{C184F9D0-8011-5F46-8365-63B6B0790E34}" srcOrd="1" destOrd="0" presId="urn:microsoft.com/office/officeart/2005/8/layout/radial1"/>
    <dgm:cxn modelId="{33435B45-686F-7445-B9DA-FFE5F2B2E198}" type="presParOf" srcId="{C184F9D0-8011-5F46-8365-63B6B0790E34}" destId="{6B006F13-7AC6-3B46-8969-CA6DD32DFE2F}" srcOrd="0" destOrd="0" presId="urn:microsoft.com/office/officeart/2005/8/layout/radial1"/>
    <dgm:cxn modelId="{BFF5DEB1-BD6E-AF4A-A3FD-26D168B991B2}" type="presParOf" srcId="{D3751AD5-AD7C-9541-A5FA-B6C2985C9CA4}" destId="{52E8ABCE-DC6B-DF4A-92B6-04C120B5C538}" srcOrd="2" destOrd="0" presId="urn:microsoft.com/office/officeart/2005/8/layout/radial1"/>
    <dgm:cxn modelId="{6381B936-A8BC-9849-86F2-2075B70CF965}" type="presParOf" srcId="{D3751AD5-AD7C-9541-A5FA-B6C2985C9CA4}" destId="{4B4EF452-E4E8-E449-BD1F-BF309C5353C0}" srcOrd="3" destOrd="0" presId="urn:microsoft.com/office/officeart/2005/8/layout/radial1"/>
    <dgm:cxn modelId="{F0866913-A29E-F34B-B1D9-A32D0EB9CD5A}" type="presParOf" srcId="{4B4EF452-E4E8-E449-BD1F-BF309C5353C0}" destId="{3E475F16-0391-BA49-9C74-E8A48D9EA52D}" srcOrd="0" destOrd="0" presId="urn:microsoft.com/office/officeart/2005/8/layout/radial1"/>
    <dgm:cxn modelId="{1AD99BA4-07C6-6042-80CA-EC6DDBB58338}" type="presParOf" srcId="{D3751AD5-AD7C-9541-A5FA-B6C2985C9CA4}" destId="{9697C627-75DB-864E-A32B-88D750944DFA}" srcOrd="4" destOrd="0" presId="urn:microsoft.com/office/officeart/2005/8/layout/radial1"/>
    <dgm:cxn modelId="{F78C49E1-94E8-274F-B012-248F40FAFF53}" type="presParOf" srcId="{D3751AD5-AD7C-9541-A5FA-B6C2985C9CA4}" destId="{D7EC771A-1C7A-E549-9DA7-B4E9267E0566}" srcOrd="5" destOrd="0" presId="urn:microsoft.com/office/officeart/2005/8/layout/radial1"/>
    <dgm:cxn modelId="{94A86F7C-BE7A-3E44-A93E-EB2F292C98F9}" type="presParOf" srcId="{D7EC771A-1C7A-E549-9DA7-B4E9267E0566}" destId="{E88ED6FF-26D0-C144-B5B8-4D4126E2010E}" srcOrd="0" destOrd="0" presId="urn:microsoft.com/office/officeart/2005/8/layout/radial1"/>
    <dgm:cxn modelId="{A8071DD2-FE24-CA4A-ABE8-2BF6E8762C18}" type="presParOf" srcId="{D3751AD5-AD7C-9541-A5FA-B6C2985C9CA4}" destId="{49F7E584-4F87-494C-99CA-B58B584308E1}" srcOrd="6" destOrd="0" presId="urn:microsoft.com/office/officeart/2005/8/layout/radial1"/>
    <dgm:cxn modelId="{50203596-2B02-6E41-A1EA-AD1FA95D7323}" type="presParOf" srcId="{D3751AD5-AD7C-9541-A5FA-B6C2985C9CA4}" destId="{E350DCA5-556B-174C-9711-16C20D69D240}" srcOrd="7" destOrd="0" presId="urn:microsoft.com/office/officeart/2005/8/layout/radial1"/>
    <dgm:cxn modelId="{2646098E-A4DE-554E-9ABC-7BC1900AA74A}" type="presParOf" srcId="{E350DCA5-556B-174C-9711-16C20D69D240}" destId="{1B379264-5D60-2F47-B697-D9FC6DD5C8C7}" srcOrd="0" destOrd="0" presId="urn:microsoft.com/office/officeart/2005/8/layout/radial1"/>
    <dgm:cxn modelId="{AFE1C829-75C4-9347-95A2-6E5E9D28EBB9}" type="presParOf" srcId="{D3751AD5-AD7C-9541-A5FA-B6C2985C9CA4}" destId="{5EDC8964-20D3-824A-83B9-EFF46ADDF2C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E3BDD-FDBE-1C49-BAC0-2A4107D1214B}">
      <dsp:nvSpPr>
        <dsp:cNvPr id="0" name=""/>
        <dsp:cNvSpPr/>
      </dsp:nvSpPr>
      <dsp:spPr>
        <a:xfrm>
          <a:off x="592015" y="0"/>
          <a:ext cx="6709507" cy="263769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689459-385C-3C46-9ABF-F579A016695B}">
      <dsp:nvSpPr>
        <dsp:cNvPr id="0" name=""/>
        <dsp:cNvSpPr/>
      </dsp:nvSpPr>
      <dsp:spPr>
        <a:xfrm>
          <a:off x="267486" y="791307"/>
          <a:ext cx="2368061" cy="105507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Student Achievement</a:t>
          </a:r>
          <a:endParaRPr lang="en-US" sz="2600" kern="1200" dirty="0"/>
        </a:p>
      </dsp:txBody>
      <dsp:txXfrm>
        <a:off x="318991" y="842812"/>
        <a:ext cx="2265051" cy="952067"/>
      </dsp:txXfrm>
    </dsp:sp>
    <dsp:sp modelId="{00658E3F-5C6E-2943-B218-1BBD252B6BF8}">
      <dsp:nvSpPr>
        <dsp:cNvPr id="0" name=""/>
        <dsp:cNvSpPr/>
      </dsp:nvSpPr>
      <dsp:spPr>
        <a:xfrm>
          <a:off x="2762738" y="791307"/>
          <a:ext cx="2368061" cy="105507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Effective Teachers</a:t>
          </a:r>
          <a:endParaRPr lang="en-US" sz="2600" kern="1200" dirty="0"/>
        </a:p>
      </dsp:txBody>
      <dsp:txXfrm>
        <a:off x="2814243" y="842812"/>
        <a:ext cx="2265051" cy="952067"/>
      </dsp:txXfrm>
    </dsp:sp>
    <dsp:sp modelId="{9FD201E9-7EAF-F244-AFF2-CC12AE0621F7}">
      <dsp:nvSpPr>
        <dsp:cNvPr id="0" name=""/>
        <dsp:cNvSpPr/>
      </dsp:nvSpPr>
      <dsp:spPr>
        <a:xfrm>
          <a:off x="5257990" y="791307"/>
          <a:ext cx="2368061" cy="10550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5309495" y="842812"/>
        <a:ext cx="2265051" cy="95206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74AA8-5CDF-5643-A0E2-58833D63E017}">
      <dsp:nvSpPr>
        <dsp:cNvPr id="0" name=""/>
        <dsp:cNvSpPr/>
      </dsp:nvSpPr>
      <dsp:spPr>
        <a:xfrm>
          <a:off x="6048747" y="3764080"/>
          <a:ext cx="2320602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2320602" y="250871"/>
              </a:lnTo>
              <a:lnTo>
                <a:pt x="2320602" y="3681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6280A-2CE5-554F-A80F-208309964BC0}">
      <dsp:nvSpPr>
        <dsp:cNvPr id="0" name=""/>
        <dsp:cNvSpPr/>
      </dsp:nvSpPr>
      <dsp:spPr>
        <a:xfrm>
          <a:off x="6048747" y="3764080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773534" y="250871"/>
              </a:lnTo>
              <a:lnTo>
                <a:pt x="773534" y="3681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34050-F2EB-8143-8653-64451D1DF426}">
      <dsp:nvSpPr>
        <dsp:cNvPr id="0" name=""/>
        <dsp:cNvSpPr/>
      </dsp:nvSpPr>
      <dsp:spPr>
        <a:xfrm>
          <a:off x="5275212" y="3764080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773534" y="0"/>
              </a:moveTo>
              <a:lnTo>
                <a:pt x="773534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D5FE84-AEA0-5647-998B-2C3C46C4426F}">
      <dsp:nvSpPr>
        <dsp:cNvPr id="0" name=""/>
        <dsp:cNvSpPr/>
      </dsp:nvSpPr>
      <dsp:spPr>
        <a:xfrm>
          <a:off x="3728144" y="3764080"/>
          <a:ext cx="2320602" cy="368131"/>
        </a:xfrm>
        <a:custGeom>
          <a:avLst/>
          <a:gdLst/>
          <a:ahLst/>
          <a:cxnLst/>
          <a:rect l="0" t="0" r="0" b="0"/>
          <a:pathLst>
            <a:path>
              <a:moveTo>
                <a:pt x="2320602" y="0"/>
              </a:moveTo>
              <a:lnTo>
                <a:pt x="2320602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D9B03-D61B-E64F-8909-CA090D1CB9EA}">
      <dsp:nvSpPr>
        <dsp:cNvPr id="0" name=""/>
        <dsp:cNvSpPr/>
      </dsp:nvSpPr>
      <dsp:spPr>
        <a:xfrm>
          <a:off x="3728144" y="2592176"/>
          <a:ext cx="2320602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2320602" y="250871"/>
              </a:lnTo>
              <a:lnTo>
                <a:pt x="2320602" y="36813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A2996-5AD3-6244-82E3-643B8C80882E}">
      <dsp:nvSpPr>
        <dsp:cNvPr id="0" name=""/>
        <dsp:cNvSpPr/>
      </dsp:nvSpPr>
      <dsp:spPr>
        <a:xfrm>
          <a:off x="1407541" y="3764080"/>
          <a:ext cx="758116" cy="429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528"/>
              </a:lnTo>
              <a:lnTo>
                <a:pt x="758116" y="312528"/>
              </a:lnTo>
              <a:lnTo>
                <a:pt x="758116" y="429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D9E50-1C9A-184F-BB57-E84CBC7C85C5}">
      <dsp:nvSpPr>
        <dsp:cNvPr id="0" name=""/>
        <dsp:cNvSpPr/>
      </dsp:nvSpPr>
      <dsp:spPr>
        <a:xfrm>
          <a:off x="634007" y="3764080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773534" y="0"/>
              </a:moveTo>
              <a:lnTo>
                <a:pt x="773534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4F500-B8E5-CD43-8673-0766D7118C40}">
      <dsp:nvSpPr>
        <dsp:cNvPr id="0" name=""/>
        <dsp:cNvSpPr/>
      </dsp:nvSpPr>
      <dsp:spPr>
        <a:xfrm>
          <a:off x="1407541" y="2592176"/>
          <a:ext cx="2320602" cy="368131"/>
        </a:xfrm>
        <a:custGeom>
          <a:avLst/>
          <a:gdLst/>
          <a:ahLst/>
          <a:cxnLst/>
          <a:rect l="0" t="0" r="0" b="0"/>
          <a:pathLst>
            <a:path>
              <a:moveTo>
                <a:pt x="2320602" y="0"/>
              </a:moveTo>
              <a:lnTo>
                <a:pt x="2320602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0B7AF-EFB4-994B-8290-77DF218EFC39}">
      <dsp:nvSpPr>
        <dsp:cNvPr id="0" name=""/>
        <dsp:cNvSpPr/>
      </dsp:nvSpPr>
      <dsp:spPr>
        <a:xfrm>
          <a:off x="3095252" y="1788404"/>
          <a:ext cx="1265783" cy="8037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422FD-119A-6347-B47C-F0C76E08B230}">
      <dsp:nvSpPr>
        <dsp:cNvPr id="0" name=""/>
        <dsp:cNvSpPr/>
      </dsp:nvSpPr>
      <dsp:spPr>
        <a:xfrm>
          <a:off x="3235895" y="1922014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Possible Selves Theory Method</a:t>
          </a:r>
          <a:endParaRPr lang="en-US" sz="1500" kern="1200" dirty="0"/>
        </a:p>
      </dsp:txBody>
      <dsp:txXfrm>
        <a:off x="3259437" y="1945556"/>
        <a:ext cx="1218699" cy="756688"/>
      </dsp:txXfrm>
    </dsp:sp>
    <dsp:sp modelId="{8BED60D8-6328-7C48-B04B-9CBB1E968660}">
      <dsp:nvSpPr>
        <dsp:cNvPr id="0" name=""/>
        <dsp:cNvSpPr/>
      </dsp:nvSpPr>
      <dsp:spPr>
        <a:xfrm>
          <a:off x="774650" y="2960308"/>
          <a:ext cx="1265783" cy="803772"/>
        </a:xfrm>
        <a:prstGeom prst="roundRect">
          <a:avLst>
            <a:gd name="adj" fmla="val 10000"/>
          </a:avLst>
        </a:prstGeom>
        <a:solidFill>
          <a:srgbClr val="FFF5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3800A-16BA-FB47-BAE9-36F997BCB48F}">
      <dsp:nvSpPr>
        <dsp:cNvPr id="0" name=""/>
        <dsp:cNvSpPr/>
      </dsp:nvSpPr>
      <dsp:spPr>
        <a:xfrm>
          <a:off x="915292" y="3093919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DAF5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Me-Reflection</a:t>
          </a:r>
          <a:endParaRPr lang="en-US" sz="1500" kern="1200" dirty="0"/>
        </a:p>
      </dsp:txBody>
      <dsp:txXfrm>
        <a:off x="938834" y="3117461"/>
        <a:ext cx="1218699" cy="756688"/>
      </dsp:txXfrm>
    </dsp:sp>
    <dsp:sp modelId="{4432E8D5-3A25-9F41-92C3-B8AD05B8238F}">
      <dsp:nvSpPr>
        <dsp:cNvPr id="0" name=""/>
        <dsp:cNvSpPr/>
      </dsp:nvSpPr>
      <dsp:spPr>
        <a:xfrm>
          <a:off x="1116" y="4132212"/>
          <a:ext cx="1265783" cy="8037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032B2-C6E0-C640-85D0-7CD0FB48E22D}">
      <dsp:nvSpPr>
        <dsp:cNvPr id="0" name=""/>
        <dsp:cNvSpPr/>
      </dsp:nvSpPr>
      <dsp:spPr>
        <a:xfrm>
          <a:off x="141758" y="4265823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Memories</a:t>
          </a:r>
          <a:endParaRPr lang="en-US" sz="1500" kern="1200" dirty="0"/>
        </a:p>
      </dsp:txBody>
      <dsp:txXfrm>
        <a:off x="165300" y="4289365"/>
        <a:ext cx="1218699" cy="756688"/>
      </dsp:txXfrm>
    </dsp:sp>
    <dsp:sp modelId="{B3ABE001-C9AF-384D-B95D-74A83B69E8CE}">
      <dsp:nvSpPr>
        <dsp:cNvPr id="0" name=""/>
        <dsp:cNvSpPr/>
      </dsp:nvSpPr>
      <dsp:spPr>
        <a:xfrm>
          <a:off x="1532767" y="4193870"/>
          <a:ext cx="1265783" cy="8037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DB51D-8056-C84C-B969-2B65979CB347}">
      <dsp:nvSpPr>
        <dsp:cNvPr id="0" name=""/>
        <dsp:cNvSpPr/>
      </dsp:nvSpPr>
      <dsp:spPr>
        <a:xfrm>
          <a:off x="1673409" y="4327480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Motivation</a:t>
          </a:r>
          <a:endParaRPr lang="en-US" sz="1500" kern="1200" dirty="0"/>
        </a:p>
      </dsp:txBody>
      <dsp:txXfrm>
        <a:off x="1696951" y="4351022"/>
        <a:ext cx="1218699" cy="756688"/>
      </dsp:txXfrm>
    </dsp:sp>
    <dsp:sp modelId="{69357773-F90F-764D-877E-0D681EFAB2CE}">
      <dsp:nvSpPr>
        <dsp:cNvPr id="0" name=""/>
        <dsp:cNvSpPr/>
      </dsp:nvSpPr>
      <dsp:spPr>
        <a:xfrm>
          <a:off x="5415855" y="2960308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B38E6-4852-7547-9985-9D99EC58EF87}">
      <dsp:nvSpPr>
        <dsp:cNvPr id="0" name=""/>
        <dsp:cNvSpPr/>
      </dsp:nvSpPr>
      <dsp:spPr>
        <a:xfrm>
          <a:off x="5556498" y="3093919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Means-Development</a:t>
          </a:r>
          <a:endParaRPr lang="en-US" sz="1500" kern="1200" dirty="0"/>
        </a:p>
      </dsp:txBody>
      <dsp:txXfrm>
        <a:off x="5580040" y="3117461"/>
        <a:ext cx="1218699" cy="756688"/>
      </dsp:txXfrm>
    </dsp:sp>
    <dsp:sp modelId="{8688F084-91B2-D548-AAF1-9A294E0DDF56}">
      <dsp:nvSpPr>
        <dsp:cNvPr id="0" name=""/>
        <dsp:cNvSpPr/>
      </dsp:nvSpPr>
      <dsp:spPr>
        <a:xfrm>
          <a:off x="3095252" y="4132212"/>
          <a:ext cx="1265783" cy="803772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ECF47-4BCF-7546-A297-6298FB58D4FC}">
      <dsp:nvSpPr>
        <dsp:cNvPr id="0" name=""/>
        <dsp:cNvSpPr/>
      </dsp:nvSpPr>
      <dsp:spPr>
        <a:xfrm>
          <a:off x="3235895" y="4265823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Membership</a:t>
          </a:r>
          <a:endParaRPr lang="en-US" sz="1500" kern="1200" dirty="0"/>
        </a:p>
      </dsp:txBody>
      <dsp:txXfrm>
        <a:off x="3259437" y="4289365"/>
        <a:ext cx="1218699" cy="756688"/>
      </dsp:txXfrm>
    </dsp:sp>
    <dsp:sp modelId="{C73B0043-ED2C-0245-8F76-63418D587C60}">
      <dsp:nvSpPr>
        <dsp:cNvPr id="0" name=""/>
        <dsp:cNvSpPr/>
      </dsp:nvSpPr>
      <dsp:spPr>
        <a:xfrm>
          <a:off x="4642321" y="4132212"/>
          <a:ext cx="1265783" cy="803772"/>
        </a:xfrm>
        <a:prstGeom prst="roundRect">
          <a:avLst>
            <a:gd name="adj" fmla="val 10000"/>
          </a:avLst>
        </a:prstGeom>
        <a:solidFill>
          <a:srgbClr val="604A7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9DCEA-464D-A94A-A68B-C490571E7487}">
      <dsp:nvSpPr>
        <dsp:cNvPr id="0" name=""/>
        <dsp:cNvSpPr/>
      </dsp:nvSpPr>
      <dsp:spPr>
        <a:xfrm>
          <a:off x="4782963" y="4265823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04A7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Modeling</a:t>
          </a:r>
          <a:endParaRPr lang="en-US" sz="1500" kern="1200" dirty="0"/>
        </a:p>
      </dsp:txBody>
      <dsp:txXfrm>
        <a:off x="4806505" y="4289365"/>
        <a:ext cx="1218699" cy="756688"/>
      </dsp:txXfrm>
    </dsp:sp>
    <dsp:sp modelId="{BCED2673-91BB-904F-95A2-8515D2031B53}">
      <dsp:nvSpPr>
        <dsp:cNvPr id="0" name=""/>
        <dsp:cNvSpPr/>
      </dsp:nvSpPr>
      <dsp:spPr>
        <a:xfrm>
          <a:off x="6189389" y="4132212"/>
          <a:ext cx="1265783" cy="803772"/>
        </a:xfrm>
        <a:prstGeom prst="roundRect">
          <a:avLst>
            <a:gd name="adj" fmla="val 10000"/>
          </a:avLst>
        </a:prstGeom>
        <a:solidFill>
          <a:srgbClr val="604A7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662C9-5AB1-7F46-B28B-C97693B5E8D1}">
      <dsp:nvSpPr>
        <dsp:cNvPr id="0" name=""/>
        <dsp:cNvSpPr/>
      </dsp:nvSpPr>
      <dsp:spPr>
        <a:xfrm>
          <a:off x="6330032" y="4265823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04A7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Mirroring</a:t>
          </a:r>
          <a:endParaRPr lang="en-US" sz="1500" kern="1200" dirty="0"/>
        </a:p>
      </dsp:txBody>
      <dsp:txXfrm>
        <a:off x="6353574" y="4289365"/>
        <a:ext cx="1218699" cy="756688"/>
      </dsp:txXfrm>
    </dsp:sp>
    <dsp:sp modelId="{8E29D766-3F22-4D49-A8FD-94B180938C89}">
      <dsp:nvSpPr>
        <dsp:cNvPr id="0" name=""/>
        <dsp:cNvSpPr/>
      </dsp:nvSpPr>
      <dsp:spPr>
        <a:xfrm>
          <a:off x="7736458" y="4132212"/>
          <a:ext cx="1265783" cy="803772"/>
        </a:xfrm>
        <a:prstGeom prst="roundRect">
          <a:avLst>
            <a:gd name="adj" fmla="val 10000"/>
          </a:avLst>
        </a:prstGeom>
        <a:solidFill>
          <a:srgbClr val="604A7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47C25-20EB-2547-958A-64A8E9DEFA4D}">
      <dsp:nvSpPr>
        <dsp:cNvPr id="0" name=""/>
        <dsp:cNvSpPr/>
      </dsp:nvSpPr>
      <dsp:spPr>
        <a:xfrm>
          <a:off x="7877100" y="4265823"/>
          <a:ext cx="1265783" cy="80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04A7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Mentoring</a:t>
          </a:r>
          <a:endParaRPr lang="en-US" sz="1500" kern="1200" dirty="0"/>
        </a:p>
      </dsp:txBody>
      <dsp:txXfrm>
        <a:off x="7900642" y="4289365"/>
        <a:ext cx="1218699" cy="756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E3BDD-FDBE-1C49-BAC0-2A4107D1214B}">
      <dsp:nvSpPr>
        <dsp:cNvPr id="0" name=""/>
        <dsp:cNvSpPr/>
      </dsp:nvSpPr>
      <dsp:spPr>
        <a:xfrm>
          <a:off x="592015" y="0"/>
          <a:ext cx="6709507" cy="263769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689459-385C-3C46-9ABF-F579A016695B}">
      <dsp:nvSpPr>
        <dsp:cNvPr id="0" name=""/>
        <dsp:cNvSpPr/>
      </dsp:nvSpPr>
      <dsp:spPr>
        <a:xfrm>
          <a:off x="8479" y="791307"/>
          <a:ext cx="2540732" cy="105507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Student Achievement</a:t>
          </a:r>
          <a:endParaRPr lang="en-US" sz="2200" kern="1200" dirty="0"/>
        </a:p>
      </dsp:txBody>
      <dsp:txXfrm>
        <a:off x="59984" y="842812"/>
        <a:ext cx="2437722" cy="952067"/>
      </dsp:txXfrm>
    </dsp:sp>
    <dsp:sp modelId="{00658E3F-5C6E-2943-B218-1BBD252B6BF8}">
      <dsp:nvSpPr>
        <dsp:cNvPr id="0" name=""/>
        <dsp:cNvSpPr/>
      </dsp:nvSpPr>
      <dsp:spPr>
        <a:xfrm>
          <a:off x="2676402" y="791307"/>
          <a:ext cx="2540732" cy="105507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Effective Teachers</a:t>
          </a:r>
          <a:endParaRPr lang="en-US" sz="2200" kern="1200" dirty="0"/>
        </a:p>
      </dsp:txBody>
      <dsp:txXfrm>
        <a:off x="2727907" y="842812"/>
        <a:ext cx="2437722" cy="952067"/>
      </dsp:txXfrm>
    </dsp:sp>
    <dsp:sp modelId="{9FD201E9-7EAF-F244-AFF2-CC12AE0621F7}">
      <dsp:nvSpPr>
        <dsp:cNvPr id="0" name=""/>
        <dsp:cNvSpPr/>
      </dsp:nvSpPr>
      <dsp:spPr>
        <a:xfrm>
          <a:off x="5344326" y="791307"/>
          <a:ext cx="2540732" cy="10550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Strong Professional Identity</a:t>
          </a:r>
          <a:endParaRPr lang="en-US" sz="2200" kern="1200" dirty="0"/>
        </a:p>
      </dsp:txBody>
      <dsp:txXfrm>
        <a:off x="5395831" y="842812"/>
        <a:ext cx="2437722" cy="9520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F4B27-D5BA-BB4E-981A-26DCD743B5A9}">
      <dsp:nvSpPr>
        <dsp:cNvPr id="0" name=""/>
        <dsp:cNvSpPr/>
      </dsp:nvSpPr>
      <dsp:spPr>
        <a:xfrm>
          <a:off x="2406819" y="0"/>
          <a:ext cx="2891692" cy="2891692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Strong Teacher Identity</a:t>
          </a:r>
          <a:endParaRPr lang="en-US" sz="1600" kern="1200" dirty="0"/>
        </a:p>
      </dsp:txBody>
      <dsp:txXfrm>
        <a:off x="3129742" y="1445846"/>
        <a:ext cx="1445846" cy="1445846"/>
      </dsp:txXfrm>
    </dsp:sp>
    <dsp:sp modelId="{9715E67C-2B89-654A-ABEE-0B7FCB3FA8DE}">
      <dsp:nvSpPr>
        <dsp:cNvPr id="0" name=""/>
        <dsp:cNvSpPr/>
      </dsp:nvSpPr>
      <dsp:spPr>
        <a:xfrm>
          <a:off x="6628" y="2891692"/>
          <a:ext cx="2891692" cy="2891692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Identity Development</a:t>
          </a:r>
          <a:endParaRPr lang="en-US" sz="1600" kern="1200" dirty="0"/>
        </a:p>
      </dsp:txBody>
      <dsp:txXfrm>
        <a:off x="729551" y="4337538"/>
        <a:ext cx="1445846" cy="1445846"/>
      </dsp:txXfrm>
    </dsp:sp>
    <dsp:sp modelId="{FDDC17B8-E87E-BF4F-8D12-D6AF62657ADB}">
      <dsp:nvSpPr>
        <dsp:cNvPr id="0" name=""/>
        <dsp:cNvSpPr/>
      </dsp:nvSpPr>
      <dsp:spPr>
        <a:xfrm rot="10800000">
          <a:off x="2378452" y="2891692"/>
          <a:ext cx="2891692" cy="2891692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Apprenticeship of Observation</a:t>
          </a:r>
          <a:endParaRPr lang="en-US" sz="1600" kern="1200" dirty="0"/>
        </a:p>
      </dsp:txBody>
      <dsp:txXfrm rot="10800000">
        <a:off x="3101375" y="2891692"/>
        <a:ext cx="1445846" cy="1445846"/>
      </dsp:txXfrm>
    </dsp:sp>
    <dsp:sp modelId="{D647C1BD-BB1C-B14D-92D0-CBF41684DA9C}">
      <dsp:nvSpPr>
        <dsp:cNvPr id="0" name=""/>
        <dsp:cNvSpPr/>
      </dsp:nvSpPr>
      <dsp:spPr>
        <a:xfrm>
          <a:off x="4552462" y="2891692"/>
          <a:ext cx="2891692" cy="2891692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TE Instructional Strategies</a:t>
          </a:r>
          <a:endParaRPr lang="en-US" sz="1600" kern="1200" dirty="0"/>
        </a:p>
      </dsp:txBody>
      <dsp:txXfrm>
        <a:off x="5275385" y="4337538"/>
        <a:ext cx="1445846" cy="1445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9B2E3-EB64-DB4A-ACF2-855A32C9E6F7}">
      <dsp:nvSpPr>
        <dsp:cNvPr id="0" name=""/>
        <dsp:cNvSpPr/>
      </dsp:nvSpPr>
      <dsp:spPr>
        <a:xfrm rot="5400000">
          <a:off x="4111223" y="117110"/>
          <a:ext cx="1750767" cy="1523167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0" kern="1200" dirty="0">
            <a:solidFill>
              <a:srgbClr val="000000"/>
            </a:solidFill>
          </a:endParaRPr>
        </a:p>
      </dsp:txBody>
      <dsp:txXfrm rot="-5400000">
        <a:off x="4462383" y="276138"/>
        <a:ext cx="1048447" cy="1205111"/>
      </dsp:txXfrm>
    </dsp:sp>
    <dsp:sp modelId="{C5C23DCB-45FA-8041-A292-3CB19A026777}">
      <dsp:nvSpPr>
        <dsp:cNvPr id="0" name=""/>
        <dsp:cNvSpPr/>
      </dsp:nvSpPr>
      <dsp:spPr>
        <a:xfrm>
          <a:off x="5794410" y="353464"/>
          <a:ext cx="1953856" cy="1050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F47DE-F570-364D-BBF3-433E4B43A003}">
      <dsp:nvSpPr>
        <dsp:cNvPr id="0" name=""/>
        <dsp:cNvSpPr/>
      </dsp:nvSpPr>
      <dsp:spPr>
        <a:xfrm rot="5400000">
          <a:off x="2466202" y="117110"/>
          <a:ext cx="1750767" cy="152316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shade val="80000"/>
                <a:hueOff val="-5125"/>
                <a:satOff val="-575"/>
                <a:lumOff val="366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5125"/>
                <a:satOff val="-575"/>
                <a:lumOff val="366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5125"/>
                <a:satOff val="-575"/>
                <a:lumOff val="36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817362" y="276138"/>
        <a:ext cx="1048447" cy="1205111"/>
      </dsp:txXfrm>
    </dsp:sp>
    <dsp:sp modelId="{EC2D65EF-CA2D-C142-9EF1-6177FB516912}">
      <dsp:nvSpPr>
        <dsp:cNvPr id="0" name=""/>
        <dsp:cNvSpPr/>
      </dsp:nvSpPr>
      <dsp:spPr>
        <a:xfrm rot="5400000">
          <a:off x="3285561" y="1603161"/>
          <a:ext cx="1750767" cy="152316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shade val="80000"/>
                <a:hueOff val="-10249"/>
                <a:satOff val="-1150"/>
                <a:lumOff val="733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10249"/>
                <a:satOff val="-1150"/>
                <a:lumOff val="733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10249"/>
                <a:satOff val="-1150"/>
                <a:lumOff val="73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0" kern="1200" dirty="0">
            <a:solidFill>
              <a:srgbClr val="000000"/>
            </a:solidFill>
          </a:endParaRPr>
        </a:p>
      </dsp:txBody>
      <dsp:txXfrm rot="-5400000">
        <a:off x="3636721" y="1762189"/>
        <a:ext cx="1048447" cy="1205111"/>
      </dsp:txXfrm>
    </dsp:sp>
    <dsp:sp modelId="{0D7D6C45-3C1F-224D-AA7F-1FCB94592A06}">
      <dsp:nvSpPr>
        <dsp:cNvPr id="0" name=""/>
        <dsp:cNvSpPr/>
      </dsp:nvSpPr>
      <dsp:spPr>
        <a:xfrm>
          <a:off x="1445505" y="1839515"/>
          <a:ext cx="1890828" cy="1050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62C25-F655-0D4E-B20F-EC0ED3411342}">
      <dsp:nvSpPr>
        <dsp:cNvPr id="0" name=""/>
        <dsp:cNvSpPr/>
      </dsp:nvSpPr>
      <dsp:spPr>
        <a:xfrm rot="5400000">
          <a:off x="4930582" y="1603161"/>
          <a:ext cx="1750767" cy="1523167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281742" y="1762189"/>
        <a:ext cx="1048447" cy="1205111"/>
      </dsp:txXfrm>
    </dsp:sp>
    <dsp:sp modelId="{643167FF-2FAF-4544-A1C3-9C56459F26F6}">
      <dsp:nvSpPr>
        <dsp:cNvPr id="0" name=""/>
        <dsp:cNvSpPr/>
      </dsp:nvSpPr>
      <dsp:spPr>
        <a:xfrm rot="5400000">
          <a:off x="4111223" y="3089212"/>
          <a:ext cx="1750767" cy="1523167"/>
        </a:xfrm>
        <a:prstGeom prst="hexagon">
          <a:avLst>
            <a:gd name="adj" fmla="val 25000"/>
            <a:gd name="vf" fmla="val 115470"/>
          </a:avLst>
        </a:prstGeom>
        <a:solidFill>
          <a:srgbClr val="D6804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 </a:t>
          </a:r>
          <a:endParaRPr lang="en-US" sz="1800" kern="1200" dirty="0"/>
        </a:p>
      </dsp:txBody>
      <dsp:txXfrm rot="-5400000">
        <a:off x="4462383" y="3248240"/>
        <a:ext cx="1048447" cy="1205111"/>
      </dsp:txXfrm>
    </dsp:sp>
    <dsp:sp modelId="{D5189B3E-68B6-BC48-87A8-5BF59BEC4ECA}">
      <dsp:nvSpPr>
        <dsp:cNvPr id="0" name=""/>
        <dsp:cNvSpPr/>
      </dsp:nvSpPr>
      <dsp:spPr>
        <a:xfrm>
          <a:off x="5794410" y="3325566"/>
          <a:ext cx="1953856" cy="1050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0831C-67C8-134A-904A-FD32C064F580}">
      <dsp:nvSpPr>
        <dsp:cNvPr id="0" name=""/>
        <dsp:cNvSpPr/>
      </dsp:nvSpPr>
      <dsp:spPr>
        <a:xfrm rot="5400000">
          <a:off x="2466202" y="3089212"/>
          <a:ext cx="1750767" cy="152316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shade val="80000"/>
                <a:hueOff val="-25623"/>
                <a:satOff val="-2874"/>
                <a:lumOff val="1834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25623"/>
                <a:satOff val="-2874"/>
                <a:lumOff val="1834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25623"/>
                <a:satOff val="-2874"/>
                <a:lumOff val="18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817362" y="3248240"/>
        <a:ext cx="1048447" cy="1205111"/>
      </dsp:txXfrm>
    </dsp:sp>
    <dsp:sp modelId="{781D8750-23CD-424A-B0C4-E474221D229A}">
      <dsp:nvSpPr>
        <dsp:cNvPr id="0" name=""/>
        <dsp:cNvSpPr/>
      </dsp:nvSpPr>
      <dsp:spPr>
        <a:xfrm rot="5400000">
          <a:off x="3285561" y="4575264"/>
          <a:ext cx="1750767" cy="152316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shade val="80000"/>
                <a:hueOff val="-30747"/>
                <a:satOff val="-3449"/>
                <a:lumOff val="2201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30747"/>
                <a:satOff val="-3449"/>
                <a:lumOff val="2201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30747"/>
                <a:satOff val="-3449"/>
                <a:lumOff val="220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rgbClr val="000000"/>
            </a:solidFill>
          </a:endParaRPr>
        </a:p>
      </dsp:txBody>
      <dsp:txXfrm rot="-5400000">
        <a:off x="3636721" y="4734292"/>
        <a:ext cx="1048447" cy="1205111"/>
      </dsp:txXfrm>
    </dsp:sp>
    <dsp:sp modelId="{C6804569-359B-F142-B302-B68C0F2F2235}">
      <dsp:nvSpPr>
        <dsp:cNvPr id="0" name=""/>
        <dsp:cNvSpPr/>
      </dsp:nvSpPr>
      <dsp:spPr>
        <a:xfrm>
          <a:off x="1445505" y="4811617"/>
          <a:ext cx="1890828" cy="1050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8339C-3774-DE44-B79D-D0EC1917B606}">
      <dsp:nvSpPr>
        <dsp:cNvPr id="0" name=""/>
        <dsp:cNvSpPr/>
      </dsp:nvSpPr>
      <dsp:spPr>
        <a:xfrm rot="5400000">
          <a:off x="4930582" y="4575264"/>
          <a:ext cx="1750767" cy="1523167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281742" y="4734292"/>
        <a:ext cx="1048447" cy="12051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61460-E199-0D41-A445-1AC89B41D4C0}">
      <dsp:nvSpPr>
        <dsp:cNvPr id="0" name=""/>
        <dsp:cNvSpPr/>
      </dsp:nvSpPr>
      <dsp:spPr>
        <a:xfrm rot="5400000">
          <a:off x="4087589" y="117436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4437843" y="276054"/>
        <a:ext cx="1045741" cy="1202001"/>
      </dsp:txXfrm>
    </dsp:sp>
    <dsp:sp modelId="{3C6D88A4-E7D6-984A-9E35-DD4D47E0FFD7}">
      <dsp:nvSpPr>
        <dsp:cNvPr id="0" name=""/>
        <dsp:cNvSpPr/>
      </dsp:nvSpPr>
      <dsp:spPr>
        <a:xfrm>
          <a:off x="5766434" y="353179"/>
          <a:ext cx="1948814" cy="104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DEF13-53DC-854F-95FD-D971E7724CC1}">
      <dsp:nvSpPr>
        <dsp:cNvPr id="0" name=""/>
        <dsp:cNvSpPr/>
      </dsp:nvSpPr>
      <dsp:spPr>
        <a:xfrm rot="5400000">
          <a:off x="2446813" y="117436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43749"/>
                <a:satOff val="-627"/>
                <a:lumOff val="365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3749"/>
                <a:satOff val="-627"/>
                <a:lumOff val="365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3749"/>
                <a:satOff val="-627"/>
                <a:lumOff val="36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797067" y="276054"/>
        <a:ext cx="1045741" cy="1202001"/>
      </dsp:txXfrm>
    </dsp:sp>
    <dsp:sp modelId="{16A631A0-45D6-5442-8329-137285B2A233}">
      <dsp:nvSpPr>
        <dsp:cNvPr id="0" name=""/>
        <dsp:cNvSpPr/>
      </dsp:nvSpPr>
      <dsp:spPr>
        <a:xfrm rot="5400000">
          <a:off x="3264058" y="1599652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87499"/>
                <a:satOff val="-1255"/>
                <a:lumOff val="73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87499"/>
                <a:satOff val="-1255"/>
                <a:lumOff val="73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87499"/>
                <a:satOff val="-1255"/>
                <a:lumOff val="73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</a:t>
          </a:r>
          <a:endParaRPr lang="en-US" kern="1200" dirty="0"/>
        </a:p>
      </dsp:txBody>
      <dsp:txXfrm rot="-5400000">
        <a:off x="3614312" y="1758270"/>
        <a:ext cx="1045741" cy="1202001"/>
      </dsp:txXfrm>
    </dsp:sp>
    <dsp:sp modelId="{99DB3331-6585-6747-BE6C-AF71B8CA8776}">
      <dsp:nvSpPr>
        <dsp:cNvPr id="0" name=""/>
        <dsp:cNvSpPr/>
      </dsp:nvSpPr>
      <dsp:spPr>
        <a:xfrm>
          <a:off x="1428749" y="1835396"/>
          <a:ext cx="1885949" cy="104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51D4-4941-2F44-AE1A-DD5A381534AC}">
      <dsp:nvSpPr>
        <dsp:cNvPr id="0" name=""/>
        <dsp:cNvSpPr/>
      </dsp:nvSpPr>
      <dsp:spPr>
        <a:xfrm rot="5400000">
          <a:off x="4904834" y="1599652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131248"/>
                <a:satOff val="-1882"/>
                <a:lumOff val="1097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31248"/>
                <a:satOff val="-1882"/>
                <a:lumOff val="1097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31248"/>
                <a:satOff val="-1882"/>
                <a:lumOff val="109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255088" y="1758270"/>
        <a:ext cx="1045741" cy="1202001"/>
      </dsp:txXfrm>
    </dsp:sp>
    <dsp:sp modelId="{9C99B016-D924-3C4E-95FA-1CD62DEC94E6}">
      <dsp:nvSpPr>
        <dsp:cNvPr id="0" name=""/>
        <dsp:cNvSpPr/>
      </dsp:nvSpPr>
      <dsp:spPr>
        <a:xfrm rot="5400000">
          <a:off x="4087589" y="3081869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174998"/>
                <a:satOff val="-2510"/>
                <a:lumOff val="1463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74998"/>
                <a:satOff val="-2510"/>
                <a:lumOff val="1463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74998"/>
                <a:satOff val="-2510"/>
                <a:lumOff val="146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4437843" y="3240487"/>
        <a:ext cx="1045741" cy="1202001"/>
      </dsp:txXfrm>
    </dsp:sp>
    <dsp:sp modelId="{F18E0842-3255-834C-8DEC-2AB3D9D8F7C2}">
      <dsp:nvSpPr>
        <dsp:cNvPr id="0" name=""/>
        <dsp:cNvSpPr/>
      </dsp:nvSpPr>
      <dsp:spPr>
        <a:xfrm>
          <a:off x="5766434" y="3317613"/>
          <a:ext cx="1948814" cy="104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4AA6F-E80B-BA42-8C0B-98D9688D2AB8}">
      <dsp:nvSpPr>
        <dsp:cNvPr id="0" name=""/>
        <dsp:cNvSpPr/>
      </dsp:nvSpPr>
      <dsp:spPr>
        <a:xfrm rot="5400000">
          <a:off x="2446813" y="3081869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218747"/>
                <a:satOff val="-3137"/>
                <a:lumOff val="1829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18747"/>
                <a:satOff val="-3137"/>
                <a:lumOff val="1829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18747"/>
                <a:satOff val="-3137"/>
                <a:lumOff val="182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797067" y="3240487"/>
        <a:ext cx="1045741" cy="1202001"/>
      </dsp:txXfrm>
    </dsp:sp>
    <dsp:sp modelId="{7909CADE-AA9D-4843-92F4-394052378BC4}">
      <dsp:nvSpPr>
        <dsp:cNvPr id="0" name=""/>
        <dsp:cNvSpPr/>
      </dsp:nvSpPr>
      <dsp:spPr>
        <a:xfrm rot="5400000">
          <a:off x="3264058" y="4564086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262496"/>
                <a:satOff val="-3765"/>
                <a:lumOff val="2195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62496"/>
                <a:satOff val="-3765"/>
                <a:lumOff val="2195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62496"/>
                <a:satOff val="-3765"/>
                <a:lumOff val="219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3614312" y="4722704"/>
        <a:ext cx="1045741" cy="1202001"/>
      </dsp:txXfrm>
    </dsp:sp>
    <dsp:sp modelId="{37139131-1505-6F4B-BCE7-A2FF9DDC5869}">
      <dsp:nvSpPr>
        <dsp:cNvPr id="0" name=""/>
        <dsp:cNvSpPr/>
      </dsp:nvSpPr>
      <dsp:spPr>
        <a:xfrm>
          <a:off x="1428749" y="4799830"/>
          <a:ext cx="1885949" cy="104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96F68-B387-BA4D-85F8-0AF3221D4167}">
      <dsp:nvSpPr>
        <dsp:cNvPr id="0" name=""/>
        <dsp:cNvSpPr/>
      </dsp:nvSpPr>
      <dsp:spPr>
        <a:xfrm rot="5400000">
          <a:off x="4904834" y="4564086"/>
          <a:ext cx="1746249" cy="15192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255088" y="4722704"/>
        <a:ext cx="1045741" cy="12020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8E114-9E1F-5543-881D-8590A57A1822}">
      <dsp:nvSpPr>
        <dsp:cNvPr id="0" name=""/>
        <dsp:cNvSpPr/>
      </dsp:nvSpPr>
      <dsp:spPr>
        <a:xfrm rot="5400000">
          <a:off x="3623819" y="118971"/>
          <a:ext cx="1812269" cy="1576674"/>
        </a:xfrm>
        <a:prstGeom prst="hexagon">
          <a:avLst>
            <a:gd name="adj" fmla="val 25000"/>
            <a:gd name="vf" fmla="val 11547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badi MT Condensed Extra Bold"/>
              <a:cs typeface="Abadi MT Condensed Extra Bold"/>
            </a:rPr>
            <a:t> </a:t>
          </a:r>
          <a:endParaRPr lang="en-US" sz="1100" kern="1200" dirty="0"/>
        </a:p>
      </dsp:txBody>
      <dsp:txXfrm rot="-5400000">
        <a:off x="3987314" y="283586"/>
        <a:ext cx="1085278" cy="1247445"/>
      </dsp:txXfrm>
    </dsp:sp>
    <dsp:sp modelId="{F501F92B-2A0B-8742-8DF1-E0DB075AFB45}">
      <dsp:nvSpPr>
        <dsp:cNvPr id="0" name=""/>
        <dsp:cNvSpPr/>
      </dsp:nvSpPr>
      <dsp:spPr>
        <a:xfrm>
          <a:off x="5373719" y="365839"/>
          <a:ext cx="2022492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3FB00-34AA-7141-8FD7-2EE8F7577AAF}">
      <dsp:nvSpPr>
        <dsp:cNvPr id="0" name=""/>
        <dsp:cNvSpPr/>
      </dsp:nvSpPr>
      <dsp:spPr>
        <a:xfrm rot="5400000">
          <a:off x="1928595" y="121182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shade val="80000"/>
                <a:hueOff val="31272"/>
                <a:satOff val="-204"/>
                <a:lumOff val="3508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31272"/>
                <a:satOff val="-204"/>
                <a:lumOff val="3508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31272"/>
                <a:satOff val="-204"/>
                <a:lumOff val="35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292090" y="285797"/>
        <a:ext cx="1085278" cy="1247445"/>
      </dsp:txXfrm>
    </dsp:sp>
    <dsp:sp modelId="{ED76B318-4530-7849-BA9D-95CBD78B00B3}">
      <dsp:nvSpPr>
        <dsp:cNvPr id="0" name=""/>
        <dsp:cNvSpPr/>
      </dsp:nvSpPr>
      <dsp:spPr>
        <a:xfrm rot="5400000">
          <a:off x="2776737" y="1659436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shade val="80000"/>
                <a:hueOff val="62545"/>
                <a:satOff val="-409"/>
                <a:lumOff val="7015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62545"/>
                <a:satOff val="-409"/>
                <a:lumOff val="7015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62545"/>
                <a:satOff val="-409"/>
                <a:lumOff val="70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spc="0" dirty="0">
            <a:solidFill>
              <a:srgbClr val="000000"/>
            </a:solidFill>
          </a:endParaRPr>
        </a:p>
      </dsp:txBody>
      <dsp:txXfrm rot="-5400000">
        <a:off x="3140232" y="1824051"/>
        <a:ext cx="1085278" cy="1247445"/>
      </dsp:txXfrm>
    </dsp:sp>
    <dsp:sp modelId="{2CF57CBC-CFCD-4140-9EAA-D42BBA16F348}">
      <dsp:nvSpPr>
        <dsp:cNvPr id="0" name=""/>
        <dsp:cNvSpPr/>
      </dsp:nvSpPr>
      <dsp:spPr>
        <a:xfrm>
          <a:off x="872042" y="1904093"/>
          <a:ext cx="1957250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4C450-9AC1-9943-B4DB-70DF5B9F774E}">
      <dsp:nvSpPr>
        <dsp:cNvPr id="0" name=""/>
        <dsp:cNvSpPr/>
      </dsp:nvSpPr>
      <dsp:spPr>
        <a:xfrm rot="5400000">
          <a:off x="4479545" y="1659436"/>
          <a:ext cx="1812269" cy="1576674"/>
        </a:xfrm>
        <a:prstGeom prst="hexagon">
          <a:avLst>
            <a:gd name="adj" fmla="val 25000"/>
            <a:gd name="vf" fmla="val 11547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843040" y="1824051"/>
        <a:ext cx="1085278" cy="1247445"/>
      </dsp:txXfrm>
    </dsp:sp>
    <dsp:sp modelId="{AFD14129-F664-8E49-A311-517254CE8696}">
      <dsp:nvSpPr>
        <dsp:cNvPr id="0" name=""/>
        <dsp:cNvSpPr/>
      </dsp:nvSpPr>
      <dsp:spPr>
        <a:xfrm rot="5400000">
          <a:off x="3631403" y="3197690"/>
          <a:ext cx="1812269" cy="1576674"/>
        </a:xfrm>
        <a:prstGeom prst="hexagon">
          <a:avLst>
            <a:gd name="adj" fmla="val 25000"/>
            <a:gd name="vf" fmla="val 11547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rgbClr val="000000"/>
            </a:solidFill>
          </a:endParaRPr>
        </a:p>
      </dsp:txBody>
      <dsp:txXfrm rot="-5400000">
        <a:off x="3994898" y="3362305"/>
        <a:ext cx="1085278" cy="1247445"/>
      </dsp:txXfrm>
    </dsp:sp>
    <dsp:sp modelId="{A43668B7-B54B-A249-9792-FF4541679C59}">
      <dsp:nvSpPr>
        <dsp:cNvPr id="0" name=""/>
        <dsp:cNvSpPr/>
      </dsp:nvSpPr>
      <dsp:spPr>
        <a:xfrm>
          <a:off x="5373719" y="3442347"/>
          <a:ext cx="2022492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1F78D-C110-CE4C-AEFC-C4693D7408AC}">
      <dsp:nvSpPr>
        <dsp:cNvPr id="0" name=""/>
        <dsp:cNvSpPr/>
      </dsp:nvSpPr>
      <dsp:spPr>
        <a:xfrm rot="5400000">
          <a:off x="1928595" y="3197690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shade val="80000"/>
                <a:hueOff val="156362"/>
                <a:satOff val="-1022"/>
                <a:lumOff val="17539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56362"/>
                <a:satOff val="-1022"/>
                <a:lumOff val="17539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56362"/>
                <a:satOff val="-1022"/>
                <a:lumOff val="17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292090" y="3362305"/>
        <a:ext cx="1085278" cy="1247445"/>
      </dsp:txXfrm>
    </dsp:sp>
    <dsp:sp modelId="{D5AFBD06-D197-124B-A97D-94E5E8E29D3F}">
      <dsp:nvSpPr>
        <dsp:cNvPr id="0" name=""/>
        <dsp:cNvSpPr/>
      </dsp:nvSpPr>
      <dsp:spPr>
        <a:xfrm rot="5400000">
          <a:off x="2776737" y="4735945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shade val="80000"/>
                <a:hueOff val="187635"/>
                <a:satOff val="-1227"/>
                <a:lumOff val="21046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87635"/>
                <a:satOff val="-1227"/>
                <a:lumOff val="21046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87635"/>
                <a:satOff val="-1227"/>
                <a:lumOff val="2104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rgbClr val="000000"/>
            </a:solidFill>
          </a:endParaRPr>
        </a:p>
      </dsp:txBody>
      <dsp:txXfrm rot="-5400000">
        <a:off x="3140232" y="4900560"/>
        <a:ext cx="1085278" cy="1247445"/>
      </dsp:txXfrm>
    </dsp:sp>
    <dsp:sp modelId="{A718EB8C-5ACF-4A4B-90C3-A282EBE61867}">
      <dsp:nvSpPr>
        <dsp:cNvPr id="0" name=""/>
        <dsp:cNvSpPr/>
      </dsp:nvSpPr>
      <dsp:spPr>
        <a:xfrm>
          <a:off x="872042" y="4980601"/>
          <a:ext cx="1957250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EEC3D-9A2D-9244-9243-2FBED38EA641}">
      <dsp:nvSpPr>
        <dsp:cNvPr id="0" name=""/>
        <dsp:cNvSpPr/>
      </dsp:nvSpPr>
      <dsp:spPr>
        <a:xfrm rot="5400000">
          <a:off x="4479545" y="4735945"/>
          <a:ext cx="1812269" cy="1576674"/>
        </a:xfrm>
        <a:prstGeom prst="hexagon">
          <a:avLst>
            <a:gd name="adj" fmla="val 25000"/>
            <a:gd name="vf" fmla="val 11547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843040" y="4900560"/>
        <a:ext cx="1085278" cy="12474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8E114-9E1F-5543-881D-8590A57A1822}">
      <dsp:nvSpPr>
        <dsp:cNvPr id="0" name=""/>
        <dsp:cNvSpPr/>
      </dsp:nvSpPr>
      <dsp:spPr>
        <a:xfrm rot="5400000">
          <a:off x="3623819" y="118971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latin typeface="Abadi MT Condensed Extra Bold"/>
              <a:cs typeface="Abadi MT Condensed Extra Bold"/>
            </a:rPr>
            <a:t> </a:t>
          </a:r>
          <a:endParaRPr lang="en-US" sz="1100" kern="1200" dirty="0"/>
        </a:p>
      </dsp:txBody>
      <dsp:txXfrm rot="-5400000">
        <a:off x="3987314" y="283586"/>
        <a:ext cx="1085278" cy="1247445"/>
      </dsp:txXfrm>
    </dsp:sp>
    <dsp:sp modelId="{F501F92B-2A0B-8742-8DF1-E0DB075AFB45}">
      <dsp:nvSpPr>
        <dsp:cNvPr id="0" name=""/>
        <dsp:cNvSpPr/>
      </dsp:nvSpPr>
      <dsp:spPr>
        <a:xfrm>
          <a:off x="5373719" y="365839"/>
          <a:ext cx="2022492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3FB00-34AA-7141-8FD7-2EE8F7577AAF}">
      <dsp:nvSpPr>
        <dsp:cNvPr id="0" name=""/>
        <dsp:cNvSpPr/>
      </dsp:nvSpPr>
      <dsp:spPr>
        <a:xfrm rot="5400000">
          <a:off x="1928595" y="121182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25223"/>
                <a:satOff val="-624"/>
                <a:lumOff val="357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25223"/>
                <a:satOff val="-624"/>
                <a:lumOff val="357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25223"/>
                <a:satOff val="-624"/>
                <a:lumOff val="35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292090" y="285797"/>
        <a:ext cx="1085278" cy="1247445"/>
      </dsp:txXfrm>
    </dsp:sp>
    <dsp:sp modelId="{ED76B318-4530-7849-BA9D-95CBD78B00B3}">
      <dsp:nvSpPr>
        <dsp:cNvPr id="0" name=""/>
        <dsp:cNvSpPr/>
      </dsp:nvSpPr>
      <dsp:spPr>
        <a:xfrm rot="5400000">
          <a:off x="2776737" y="1659436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50445"/>
                <a:satOff val="-1247"/>
                <a:lumOff val="7139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50445"/>
                <a:satOff val="-1247"/>
                <a:lumOff val="7139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50445"/>
                <a:satOff val="-1247"/>
                <a:lumOff val="71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spc="0" dirty="0">
            <a:solidFill>
              <a:srgbClr val="000000"/>
            </a:solidFill>
          </a:endParaRPr>
        </a:p>
      </dsp:txBody>
      <dsp:txXfrm rot="-5400000">
        <a:off x="3140232" y="1824051"/>
        <a:ext cx="1085278" cy="1247445"/>
      </dsp:txXfrm>
    </dsp:sp>
    <dsp:sp modelId="{2CF57CBC-CFCD-4140-9EAA-D42BBA16F348}">
      <dsp:nvSpPr>
        <dsp:cNvPr id="0" name=""/>
        <dsp:cNvSpPr/>
      </dsp:nvSpPr>
      <dsp:spPr>
        <a:xfrm>
          <a:off x="872042" y="1904093"/>
          <a:ext cx="1957250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4C450-9AC1-9943-B4DB-70DF5B9F774E}">
      <dsp:nvSpPr>
        <dsp:cNvPr id="0" name=""/>
        <dsp:cNvSpPr/>
      </dsp:nvSpPr>
      <dsp:spPr>
        <a:xfrm rot="5400000">
          <a:off x="4479545" y="1659436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75668"/>
                <a:satOff val="-1871"/>
                <a:lumOff val="10709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75668"/>
                <a:satOff val="-1871"/>
                <a:lumOff val="10709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75668"/>
                <a:satOff val="-1871"/>
                <a:lumOff val="107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843040" y="1824051"/>
        <a:ext cx="1085278" cy="1247445"/>
      </dsp:txXfrm>
    </dsp:sp>
    <dsp:sp modelId="{AFD14129-F664-8E49-A311-517254CE8696}">
      <dsp:nvSpPr>
        <dsp:cNvPr id="0" name=""/>
        <dsp:cNvSpPr/>
      </dsp:nvSpPr>
      <dsp:spPr>
        <a:xfrm rot="5400000">
          <a:off x="3631403" y="3197690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100890"/>
                <a:satOff val="-2494"/>
                <a:lumOff val="14279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00890"/>
                <a:satOff val="-2494"/>
                <a:lumOff val="14279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00890"/>
                <a:satOff val="-2494"/>
                <a:lumOff val="142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rgbClr val="000000"/>
            </a:solidFill>
          </a:endParaRPr>
        </a:p>
      </dsp:txBody>
      <dsp:txXfrm rot="-5400000">
        <a:off x="3994898" y="3362305"/>
        <a:ext cx="1085278" cy="1247445"/>
      </dsp:txXfrm>
    </dsp:sp>
    <dsp:sp modelId="{A43668B7-B54B-A249-9792-FF4541679C59}">
      <dsp:nvSpPr>
        <dsp:cNvPr id="0" name=""/>
        <dsp:cNvSpPr/>
      </dsp:nvSpPr>
      <dsp:spPr>
        <a:xfrm>
          <a:off x="5373719" y="3442347"/>
          <a:ext cx="2022492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1F78D-C110-CE4C-AEFC-C4693D7408AC}">
      <dsp:nvSpPr>
        <dsp:cNvPr id="0" name=""/>
        <dsp:cNvSpPr/>
      </dsp:nvSpPr>
      <dsp:spPr>
        <a:xfrm rot="5400000">
          <a:off x="1928595" y="3197690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126113"/>
                <a:satOff val="-3118"/>
                <a:lumOff val="17849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26113"/>
                <a:satOff val="-3118"/>
                <a:lumOff val="17849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26113"/>
                <a:satOff val="-3118"/>
                <a:lumOff val="178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292090" y="3362305"/>
        <a:ext cx="1085278" cy="1247445"/>
      </dsp:txXfrm>
    </dsp:sp>
    <dsp:sp modelId="{D5AFBD06-D197-124B-A97D-94E5E8E29D3F}">
      <dsp:nvSpPr>
        <dsp:cNvPr id="0" name=""/>
        <dsp:cNvSpPr/>
      </dsp:nvSpPr>
      <dsp:spPr>
        <a:xfrm rot="5400000">
          <a:off x="2776737" y="4735945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151335"/>
                <a:satOff val="-3741"/>
                <a:lumOff val="2141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51335"/>
                <a:satOff val="-3741"/>
                <a:lumOff val="2141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51335"/>
                <a:satOff val="-3741"/>
                <a:lumOff val="2141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rgbClr val="000000"/>
            </a:solidFill>
          </a:endParaRPr>
        </a:p>
      </dsp:txBody>
      <dsp:txXfrm rot="-5400000">
        <a:off x="3140232" y="4900560"/>
        <a:ext cx="1085278" cy="1247445"/>
      </dsp:txXfrm>
    </dsp:sp>
    <dsp:sp modelId="{A718EB8C-5ACF-4A4B-90C3-A282EBE61867}">
      <dsp:nvSpPr>
        <dsp:cNvPr id="0" name=""/>
        <dsp:cNvSpPr/>
      </dsp:nvSpPr>
      <dsp:spPr>
        <a:xfrm>
          <a:off x="872042" y="4980601"/>
          <a:ext cx="1957250" cy="108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EEC3D-9A2D-9244-9243-2FBED38EA641}">
      <dsp:nvSpPr>
        <dsp:cNvPr id="0" name=""/>
        <dsp:cNvSpPr/>
      </dsp:nvSpPr>
      <dsp:spPr>
        <a:xfrm rot="5400000">
          <a:off x="4479545" y="4735945"/>
          <a:ext cx="1812269" cy="157667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76558"/>
                <a:satOff val="-4365"/>
                <a:lumOff val="2498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843040" y="4900560"/>
        <a:ext cx="1085278" cy="12474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F4B27-D5BA-BB4E-981A-26DCD743B5A9}">
      <dsp:nvSpPr>
        <dsp:cNvPr id="0" name=""/>
        <dsp:cNvSpPr/>
      </dsp:nvSpPr>
      <dsp:spPr>
        <a:xfrm>
          <a:off x="2149794" y="0"/>
          <a:ext cx="2911231" cy="291123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Strong Teacher Identity</a:t>
          </a:r>
          <a:endParaRPr lang="en-US" sz="1700" kern="1200" dirty="0"/>
        </a:p>
      </dsp:txBody>
      <dsp:txXfrm>
        <a:off x="2877602" y="1455616"/>
        <a:ext cx="1455615" cy="1455615"/>
      </dsp:txXfrm>
    </dsp:sp>
    <dsp:sp modelId="{9715E67C-2B89-654A-ABEE-0B7FCB3FA8DE}">
      <dsp:nvSpPr>
        <dsp:cNvPr id="0" name=""/>
        <dsp:cNvSpPr/>
      </dsp:nvSpPr>
      <dsp:spPr>
        <a:xfrm>
          <a:off x="638195" y="2911231"/>
          <a:ext cx="2911231" cy="2911231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Identity Development</a:t>
          </a:r>
          <a:endParaRPr lang="en-US" sz="1700" kern="1200" dirty="0"/>
        </a:p>
      </dsp:txBody>
      <dsp:txXfrm>
        <a:off x="1366003" y="4366847"/>
        <a:ext cx="1455615" cy="1455615"/>
      </dsp:txXfrm>
    </dsp:sp>
    <dsp:sp modelId="{FDDC17B8-E87E-BF4F-8D12-D6AF62657ADB}">
      <dsp:nvSpPr>
        <dsp:cNvPr id="0" name=""/>
        <dsp:cNvSpPr/>
      </dsp:nvSpPr>
      <dsp:spPr>
        <a:xfrm rot="10800000">
          <a:off x="2121235" y="2911231"/>
          <a:ext cx="2911231" cy="2911231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Apprenticeship of Observation</a:t>
          </a:r>
          <a:endParaRPr lang="en-US" sz="1700" kern="1200" dirty="0"/>
        </a:p>
      </dsp:txBody>
      <dsp:txXfrm rot="10800000">
        <a:off x="2849043" y="2911231"/>
        <a:ext cx="1455615" cy="1455615"/>
      </dsp:txXfrm>
    </dsp:sp>
    <dsp:sp modelId="{D647C1BD-BB1C-B14D-92D0-CBF41684DA9C}">
      <dsp:nvSpPr>
        <dsp:cNvPr id="0" name=""/>
        <dsp:cNvSpPr/>
      </dsp:nvSpPr>
      <dsp:spPr>
        <a:xfrm>
          <a:off x="3601799" y="2911231"/>
          <a:ext cx="2911231" cy="2911231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 Instructional Strategies</a:t>
          </a:r>
          <a:endParaRPr lang="en-US" sz="1700" kern="1200" dirty="0"/>
        </a:p>
      </dsp:txBody>
      <dsp:txXfrm>
        <a:off x="4329607" y="4366847"/>
        <a:ext cx="1455615" cy="14556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FB022-FE21-5244-9785-E39F7C5704FD}">
      <dsp:nvSpPr>
        <dsp:cNvPr id="0" name=""/>
        <dsp:cNvSpPr/>
      </dsp:nvSpPr>
      <dsp:spPr>
        <a:xfrm>
          <a:off x="9152" y="14259"/>
          <a:ext cx="8220447" cy="48660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Teacher Selves</a:t>
          </a:r>
          <a:endParaRPr lang="en-US" sz="2400" kern="1200" dirty="0"/>
        </a:p>
      </dsp:txBody>
      <dsp:txXfrm>
        <a:off x="1213009" y="726880"/>
        <a:ext cx="5812733" cy="3440837"/>
      </dsp:txXfrm>
    </dsp:sp>
    <dsp:sp modelId="{C184F9D0-8011-5F46-8365-63B6B0790E34}">
      <dsp:nvSpPr>
        <dsp:cNvPr id="0" name=""/>
        <dsp:cNvSpPr/>
      </dsp:nvSpPr>
      <dsp:spPr>
        <a:xfrm rot="5391065">
          <a:off x="3365260" y="749344"/>
          <a:ext cx="1499481" cy="29311"/>
        </a:xfrm>
        <a:custGeom>
          <a:avLst/>
          <a:gdLst/>
          <a:ahLst/>
          <a:cxnLst/>
          <a:rect l="0" t="0" r="0" b="0"/>
          <a:pathLst>
            <a:path>
              <a:moveTo>
                <a:pt x="0" y="14655"/>
              </a:moveTo>
              <a:lnTo>
                <a:pt x="1499481" y="1465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77514" y="726513"/>
        <a:ext cx="74974" cy="74974"/>
      </dsp:txXfrm>
    </dsp:sp>
    <dsp:sp modelId="{52E8ABCE-DC6B-DF4A-92B6-04C120B5C538}">
      <dsp:nvSpPr>
        <dsp:cNvPr id="0" name=""/>
        <dsp:cNvSpPr/>
      </dsp:nvSpPr>
      <dsp:spPr>
        <a:xfrm>
          <a:off x="2372332" y="-140709"/>
          <a:ext cx="3484935" cy="165444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Professional Interpersonal Relationships</a:t>
          </a:r>
          <a:endParaRPr lang="en-US" sz="2300" kern="1200" dirty="0"/>
        </a:p>
      </dsp:txBody>
      <dsp:txXfrm>
        <a:off x="2882689" y="101579"/>
        <a:ext cx="2464221" cy="1169872"/>
      </dsp:txXfrm>
    </dsp:sp>
    <dsp:sp modelId="{4B4EF452-E4E8-E449-BD1F-BF309C5353C0}">
      <dsp:nvSpPr>
        <dsp:cNvPr id="0" name=""/>
        <dsp:cNvSpPr/>
      </dsp:nvSpPr>
      <dsp:spPr>
        <a:xfrm rot="10841014">
          <a:off x="5178663" y="2463477"/>
          <a:ext cx="3050210" cy="29311"/>
        </a:xfrm>
        <a:custGeom>
          <a:avLst/>
          <a:gdLst/>
          <a:ahLst/>
          <a:cxnLst/>
          <a:rect l="0" t="0" r="0" b="0"/>
          <a:pathLst>
            <a:path>
              <a:moveTo>
                <a:pt x="0" y="14655"/>
              </a:moveTo>
              <a:lnTo>
                <a:pt x="3050210" y="1465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6627513" y="2401878"/>
        <a:ext cx="152510" cy="152510"/>
      </dsp:txXfrm>
    </dsp:sp>
    <dsp:sp modelId="{9697C627-75DB-864E-A32B-88D750944DFA}">
      <dsp:nvSpPr>
        <dsp:cNvPr id="0" name=""/>
        <dsp:cNvSpPr/>
      </dsp:nvSpPr>
      <dsp:spPr>
        <a:xfrm>
          <a:off x="5178421" y="1628987"/>
          <a:ext cx="3051178" cy="169829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Classroom Management</a:t>
          </a:r>
          <a:endParaRPr lang="en-US" sz="2400" kern="1200" dirty="0"/>
        </a:p>
      </dsp:txBody>
      <dsp:txXfrm>
        <a:off x="5625256" y="1877697"/>
        <a:ext cx="2157508" cy="1200877"/>
      </dsp:txXfrm>
    </dsp:sp>
    <dsp:sp modelId="{D7EC771A-1C7A-E549-9DA7-B4E9267E0566}">
      <dsp:nvSpPr>
        <dsp:cNvPr id="0" name=""/>
        <dsp:cNvSpPr/>
      </dsp:nvSpPr>
      <dsp:spPr>
        <a:xfrm rot="16208935">
          <a:off x="3376785" y="4127497"/>
          <a:ext cx="1476371" cy="29311"/>
        </a:xfrm>
        <a:custGeom>
          <a:avLst/>
          <a:gdLst/>
          <a:ahLst/>
          <a:cxnLst/>
          <a:rect l="0" t="0" r="0" b="0"/>
          <a:pathLst>
            <a:path>
              <a:moveTo>
                <a:pt x="0" y="14655"/>
              </a:moveTo>
              <a:lnTo>
                <a:pt x="1476371" y="1465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78062" y="4105243"/>
        <a:ext cx="73818" cy="73818"/>
      </dsp:txXfrm>
    </dsp:sp>
    <dsp:sp modelId="{49F7E584-4F87-494C-99CA-B58B584308E1}">
      <dsp:nvSpPr>
        <dsp:cNvPr id="0" name=""/>
        <dsp:cNvSpPr/>
      </dsp:nvSpPr>
      <dsp:spPr>
        <a:xfrm>
          <a:off x="2280915" y="3403969"/>
          <a:ext cx="3667768" cy="160822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Instructional Strategies</a:t>
          </a:r>
          <a:endParaRPr lang="en-US" sz="2200" kern="1200" dirty="0"/>
        </a:p>
      </dsp:txBody>
      <dsp:txXfrm>
        <a:off x="2818047" y="3639488"/>
        <a:ext cx="2593504" cy="1137189"/>
      </dsp:txXfrm>
    </dsp:sp>
    <dsp:sp modelId="{E350DCA5-556B-174C-9711-16C20D69D240}">
      <dsp:nvSpPr>
        <dsp:cNvPr id="0" name=""/>
        <dsp:cNvSpPr/>
      </dsp:nvSpPr>
      <dsp:spPr>
        <a:xfrm rot="21577765">
          <a:off x="9366" y="2449539"/>
          <a:ext cx="2995585" cy="29311"/>
        </a:xfrm>
        <a:custGeom>
          <a:avLst/>
          <a:gdLst/>
          <a:ahLst/>
          <a:cxnLst/>
          <a:rect l="0" t="0" r="0" b="0"/>
          <a:pathLst>
            <a:path>
              <a:moveTo>
                <a:pt x="0" y="14655"/>
              </a:moveTo>
              <a:lnTo>
                <a:pt x="2995585" y="1465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432269" y="2389305"/>
        <a:ext cx="149779" cy="149779"/>
      </dsp:txXfrm>
    </dsp:sp>
    <dsp:sp modelId="{5EDC8964-20D3-824A-83B9-EFF46ADDF2CF}">
      <dsp:nvSpPr>
        <dsp:cNvPr id="0" name=""/>
        <dsp:cNvSpPr/>
      </dsp:nvSpPr>
      <dsp:spPr>
        <a:xfrm>
          <a:off x="96592" y="1600672"/>
          <a:ext cx="2908415" cy="172648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Professionalism</a:t>
          </a:r>
          <a:endParaRPr lang="en-US" sz="2400" kern="1200" dirty="0"/>
        </a:p>
      </dsp:txBody>
      <dsp:txXfrm>
        <a:off x="522520" y="1853509"/>
        <a:ext cx="2056559" cy="1220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EA69F-9235-5E4B-A920-F03B2CE035F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994E8-2B8F-E047-B59F-C5586A87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90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47AC8-0673-A249-8CC0-6FE8CDA4C1EF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F9796-4DC7-9842-87DB-D95024D0D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5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48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23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02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91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58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06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3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Cochran-Smith (2003), Ashton (1996) Ashton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Gregoire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-Gill (2003) recognized that pre-service teachers were often unaware of their misconceptions.   Therefore, teacher educators were encouraged to embed opportunities for making implicit beliefs explicit throughout coursework.  Traditional theory-into-practice teacher education programs sadly neglect this practice and reinforce the simplicity of learning and teaching misconception (Ashton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Gregoire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2003; Cochran-Smith, 2003;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Korthagen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2006).  If pre-service teachers “start to believe that teaching is about translating theory into practice in a direct manner, the confrontation with the complexities of practice is shocking”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Korthagen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2006, p. 1027).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8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67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84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American Education Research Association (AERA) Panel on Research and Teacher Education (Cochran-Smith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Zeicher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2005) concluded a four-year study on research in teacher education with suggestions for improving the body of knowledge. After reading this report and blending it with her own experiences and observations I attempted to design a study that intentionally addressed two identified shortcomings and suggestions within teacher education  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Ground research in relevant theoretical frameworks. 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must extend upon previous findings</a:t>
            </a:r>
            <a:r>
              <a:rPr lang="en-US" dirty="0" smtClean="0">
                <a:effectLst/>
              </a:rPr>
              <a:t> </a:t>
            </a:r>
          </a:p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of self-study</a:t>
            </a:r>
          </a:p>
          <a:p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Marzano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Heflebower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(2012) promoted the inclusion of conative skill development to better prepare are students for the 21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century.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Marzano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Heflebower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(2012) proposed several strategies including the theory of possible selves to promote conative skill development and self-efficacy.  The possible selves theory, which emerged from self-concept theories in psychology, had only more recently been applied to the field of education (Packard &amp; Conway, 2006).</a:t>
            </a:r>
            <a:r>
              <a:rPr lang="en-US" dirty="0" smtClean="0">
                <a:effectLst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6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00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F9796-4DC7-9842-87DB-D95024D0D5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FB6F9-5AE0-994A-AEF5-C7BE8E7E4198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939C7-5BFD-2244-81A4-291E31B4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596000"/>
    </mc:Choice>
    <mc:Fallback xmlns="">
      <p:transition xmlns:p14="http://schemas.microsoft.com/office/powerpoint/2010/main" spd="slow" advTm="3596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Development of Possible Selves in Teacher Education:  Candidate Perceptions of Hopes, Fears and Strategies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543950"/>
            <a:ext cx="6400800" cy="10948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Jill Gonzalez-Bravo</a:t>
            </a:r>
          </a:p>
          <a:p>
            <a:r>
              <a:rPr lang="en-US" dirty="0" smtClean="0"/>
              <a:t>Dissertation Defense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3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How do candidates describe and develop hope achievement and fear avoidance strategies in regards to previously identified salient possible selves (</a:t>
            </a:r>
            <a:r>
              <a:rPr lang="en-US" dirty="0" err="1"/>
              <a:t>Hamman</a:t>
            </a:r>
            <a:r>
              <a:rPr lang="en-US" dirty="0"/>
              <a:t> et al., 2010)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Coded:  Ibarra (1999)</a:t>
            </a:r>
          </a:p>
          <a:p>
            <a:r>
              <a:rPr lang="en-US" dirty="0"/>
              <a:t>2.  How do candidate identified strategies inform teacher education? </a:t>
            </a:r>
            <a:endParaRPr lang="en-US" dirty="0" smtClean="0"/>
          </a:p>
          <a:p>
            <a:pPr lvl="1"/>
            <a:r>
              <a:rPr lang="en-US" dirty="0" smtClean="0"/>
              <a:t>Coded: </a:t>
            </a:r>
            <a:r>
              <a:rPr lang="en-US" dirty="0" err="1" smtClean="0"/>
              <a:t>Korthagen</a:t>
            </a:r>
            <a:r>
              <a:rPr lang="en-US" dirty="0" smtClean="0"/>
              <a:t> et al. (2006)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3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83336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546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Affirmations of the Current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Teacher educators influenced professional identity development </a:t>
            </a:r>
            <a:endParaRPr lang="en-US" dirty="0" smtClean="0"/>
          </a:p>
          <a:p>
            <a:pPr lvl="0"/>
            <a:r>
              <a:rPr lang="en-US" dirty="0" smtClean="0"/>
              <a:t>Intentional </a:t>
            </a:r>
            <a:r>
              <a:rPr lang="en-US" dirty="0"/>
              <a:t>placements </a:t>
            </a:r>
            <a:r>
              <a:rPr lang="en-US" dirty="0" smtClean="0"/>
              <a:t>and </a:t>
            </a:r>
            <a:r>
              <a:rPr lang="en-US" dirty="0"/>
              <a:t>effective clinical mentors shaped candidates’ reflective practice </a:t>
            </a:r>
            <a:endParaRPr lang="en-US" dirty="0" smtClean="0"/>
          </a:p>
          <a:p>
            <a:pPr lvl="0"/>
            <a:r>
              <a:rPr lang="en-US" dirty="0" smtClean="0"/>
              <a:t>Observation </a:t>
            </a:r>
            <a:r>
              <a:rPr lang="en-US" dirty="0"/>
              <a:t>played a limited role in candidates’ professional identity development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theory of possible selves prompted participants to make explicit implicit beliefs and motives (Ashton, 1996; Ashton &amp; </a:t>
            </a:r>
            <a:r>
              <a:rPr lang="en-US" dirty="0" err="1"/>
              <a:t>Gregoire</a:t>
            </a:r>
            <a:r>
              <a:rPr lang="en-US" dirty="0"/>
              <a:t>-Gill, 2003; Cochran-Smith, 2003; Markus &amp; </a:t>
            </a:r>
            <a:r>
              <a:rPr lang="en-US" dirty="0" err="1"/>
              <a:t>Nurius</a:t>
            </a:r>
            <a:r>
              <a:rPr lang="en-US" dirty="0"/>
              <a:t>, 1986)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9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Understandings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econdary </a:t>
            </a:r>
            <a:r>
              <a:rPr lang="en-US" dirty="0"/>
              <a:t>participants’ strategies emphasized attributes of future professionalism however they identified several external influences impeding professional development: </a:t>
            </a:r>
            <a:endParaRPr lang="en-US" dirty="0" smtClean="0"/>
          </a:p>
          <a:p>
            <a:pPr lvl="1"/>
            <a:r>
              <a:rPr lang="en-US" dirty="0" smtClean="0"/>
              <a:t>Limited observation of modeled effective instruction</a:t>
            </a:r>
          </a:p>
          <a:p>
            <a:pPr lvl="1"/>
            <a:r>
              <a:rPr lang="en-US" dirty="0" smtClean="0"/>
              <a:t>Limited membership perspectives and isolation fears.</a:t>
            </a:r>
          </a:p>
          <a:p>
            <a:r>
              <a:rPr lang="en-US" dirty="0" smtClean="0"/>
              <a:t>Limited understanding of membership strategies and conflict resolution.</a:t>
            </a:r>
          </a:p>
          <a:p>
            <a:r>
              <a:rPr lang="en-US" dirty="0" smtClean="0"/>
              <a:t>Teach educator modeling of affective traits shaped participants’ professional identity development.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1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Theoretical:  utilitarian, investigative and evaluative qualities of the theory of possible selves applied to teacher identity development explorations.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Practical:  allows for the candidate evaluation, needs identification, and appraisal of preparation program effectiveness.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6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9293846"/>
              </p:ext>
            </p:extLst>
          </p:nvPr>
        </p:nvGraphicFramePr>
        <p:xfrm>
          <a:off x="703385" y="527537"/>
          <a:ext cx="7893538" cy="2637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1" y="2911231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100" dirty="0"/>
              <a:t>Effective teachers impact student success in the classroom more than policies, reform initiatives, and even technology (</a:t>
            </a:r>
            <a:r>
              <a:rPr lang="en-US" sz="2100" dirty="0" err="1"/>
              <a:t>Stronge</a:t>
            </a:r>
            <a:r>
              <a:rPr lang="en-US" sz="2100" dirty="0"/>
              <a:t> et al., 2011; Nye, </a:t>
            </a:r>
            <a:r>
              <a:rPr lang="en-US" sz="2100" dirty="0" err="1"/>
              <a:t>Konstantopoulus</a:t>
            </a:r>
            <a:r>
              <a:rPr lang="en-US" sz="2100" dirty="0"/>
              <a:t> &amp; Hedges, 2004).  </a:t>
            </a:r>
            <a:endParaRPr lang="en-US" sz="2100" dirty="0" smtClean="0"/>
          </a:p>
          <a:p>
            <a:pPr marL="342900" indent="-342900">
              <a:buFont typeface="Arial"/>
              <a:buChar char="•"/>
            </a:pPr>
            <a:r>
              <a:rPr lang="en-US" sz="2100" dirty="0" smtClean="0"/>
              <a:t>Students </a:t>
            </a:r>
            <a:r>
              <a:rPr lang="en-US" sz="2100" dirty="0"/>
              <a:t>of effective educators show gains despite issues of poverty, race, ethnicity, and language and learning differences (Aaronson, Barrow, &amp; Sander, 2007; </a:t>
            </a:r>
            <a:r>
              <a:rPr lang="en-US" sz="2100" dirty="0" err="1"/>
              <a:t>McMurrer</a:t>
            </a:r>
            <a:r>
              <a:rPr lang="en-US" sz="2100" dirty="0"/>
              <a:t>, 2007; Sanders &amp; Rivers, 2000).  </a:t>
            </a:r>
            <a:endParaRPr lang="en-US" sz="2100" dirty="0" smtClean="0"/>
          </a:p>
          <a:p>
            <a:pPr marL="342900" indent="-342900">
              <a:buFont typeface="Arial"/>
              <a:buChar char="•"/>
            </a:pPr>
            <a:r>
              <a:rPr lang="en-US" sz="2100" dirty="0" smtClean="0"/>
              <a:t>The </a:t>
            </a:r>
            <a:r>
              <a:rPr lang="en-US" sz="2100" dirty="0"/>
              <a:t>need for a student’s learning career to be directed by effective educators is evident in the positive residual effects of effective instruction (</a:t>
            </a:r>
            <a:r>
              <a:rPr lang="en-US" sz="2100" dirty="0" err="1"/>
              <a:t>Hanushek</a:t>
            </a:r>
            <a:r>
              <a:rPr lang="en-US" sz="2100" dirty="0"/>
              <a:t>, </a:t>
            </a:r>
            <a:r>
              <a:rPr lang="en-US" sz="2100" dirty="0" err="1"/>
              <a:t>Kain</a:t>
            </a:r>
            <a:r>
              <a:rPr lang="en-US" sz="2100" dirty="0"/>
              <a:t>, William &amp; Sanders, 2000) and the opposing negative effects in classrooms of ineffective educators (Sanders &amp; Rivers, 1997).  </a:t>
            </a:r>
          </a:p>
        </p:txBody>
      </p:sp>
    </p:spTree>
    <p:extLst>
      <p:ext uri="{BB962C8B-B14F-4D97-AF65-F5344CB8AC3E}">
        <p14:creationId xmlns:p14="http://schemas.microsoft.com/office/powerpoint/2010/main" val="10741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7178136"/>
              </p:ext>
            </p:extLst>
          </p:nvPr>
        </p:nvGraphicFramePr>
        <p:xfrm>
          <a:off x="703385" y="527537"/>
          <a:ext cx="7893538" cy="2637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2911231"/>
            <a:ext cx="89929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Avalos (2011), Beauchamp and Thomas (2009), </a:t>
            </a:r>
            <a:r>
              <a:rPr lang="en-US" sz="2400" dirty="0" err="1"/>
              <a:t>Freese</a:t>
            </a:r>
            <a:r>
              <a:rPr lang="en-US" sz="2400" dirty="0"/>
              <a:t> (2006), Hoban (2007), </a:t>
            </a:r>
            <a:r>
              <a:rPr lang="en-US" sz="2400" dirty="0" err="1"/>
              <a:t>Kagan</a:t>
            </a:r>
            <a:r>
              <a:rPr lang="en-US" sz="2400" dirty="0"/>
              <a:t> (1992), Olsen (2008), and Sachs (2005) recognized professional identity development as central to teacher professionalism. 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Many </a:t>
            </a:r>
            <a:r>
              <a:rPr lang="en-US" sz="2400" dirty="0"/>
              <a:t>researchers have agreed that strengthening professional identities influenced teacher effectiveness, increased motivation, and may have decreased attrition  (Avalos, 2011; Day, Elliot, &amp; </a:t>
            </a:r>
            <a:r>
              <a:rPr lang="en-US" sz="2400" dirty="0" err="1"/>
              <a:t>Kington</a:t>
            </a:r>
            <a:r>
              <a:rPr lang="en-US" sz="2400" dirty="0"/>
              <a:t>, 2005; Day, </a:t>
            </a:r>
            <a:r>
              <a:rPr lang="en-US" sz="2400" dirty="0" err="1"/>
              <a:t>Kington</a:t>
            </a:r>
            <a:r>
              <a:rPr lang="en-US" sz="2400" dirty="0"/>
              <a:t>, </a:t>
            </a:r>
            <a:r>
              <a:rPr lang="en-US" sz="2400" dirty="0" err="1"/>
              <a:t>Stobart</a:t>
            </a:r>
            <a:r>
              <a:rPr lang="en-US" sz="2400" dirty="0"/>
              <a:t>, &amp; Sammons, 2006; Johnson, Berg, &amp; Donaldson, 2005; </a:t>
            </a:r>
            <a:r>
              <a:rPr lang="en-US" sz="2400" dirty="0" err="1"/>
              <a:t>Lasky</a:t>
            </a:r>
            <a:r>
              <a:rPr lang="en-US" sz="2400" dirty="0"/>
              <a:t>, 2005; Van den Berg, 2002)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6193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34302120"/>
              </p:ext>
            </p:extLst>
          </p:nvPr>
        </p:nvGraphicFramePr>
        <p:xfrm>
          <a:off x="781538" y="156308"/>
          <a:ext cx="7444154" cy="5783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292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923813"/>
              </p:ext>
            </p:extLst>
          </p:nvPr>
        </p:nvGraphicFramePr>
        <p:xfrm>
          <a:off x="425450" y="1358900"/>
          <a:ext cx="8293100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5" imgW="8293100" imgH="4140200" progId="Word.Document.12">
                  <p:embed/>
                </p:oleObj>
              </mc:Choice>
              <mc:Fallback>
                <p:oleObj name="Document" r:id="rId5" imgW="8293100" imgH="4140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5450" y="1358900"/>
                        <a:ext cx="8293100" cy="414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8884730"/>
              </p:ext>
            </p:extLst>
          </p:nvPr>
        </p:nvGraphicFramePr>
        <p:xfrm>
          <a:off x="-1025959" y="693242"/>
          <a:ext cx="9193772" cy="621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-4263989" y="693242"/>
            <a:ext cx="9143999" cy="6200760"/>
            <a:chOff x="-4134126" y="598167"/>
            <a:chExt cx="9143999" cy="6200760"/>
          </a:xfrm>
        </p:grpSpPr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606429642"/>
                </p:ext>
              </p:extLst>
            </p:nvPr>
          </p:nvGraphicFramePr>
          <p:xfrm>
            <a:off x="-4134126" y="598167"/>
            <a:ext cx="9143999" cy="62007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-503639" y="1135528"/>
              <a:ext cx="26266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>
                  <a:solidFill>
                    <a:srgbClr val="10253F"/>
                  </a:solidFill>
                </a:rPr>
                <a:t>Social</a:t>
              </a:r>
              <a:endParaRPr lang="en-US" sz="4000" dirty="0">
                <a:solidFill>
                  <a:srgbClr val="10253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503639" y="3988322"/>
              <a:ext cx="262661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10253F"/>
                  </a:solidFill>
                </a:rPr>
                <a:t>Societal influences</a:t>
              </a:r>
              <a:endParaRPr lang="en-US" sz="2800" dirty="0">
                <a:solidFill>
                  <a:srgbClr val="10253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5885" y="2412253"/>
              <a:ext cx="17690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Social Interactions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336659" y="6798927"/>
            <a:ext cx="933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badi MT Condensed Extra Bold"/>
                <a:cs typeface="Abadi MT Condensed Extra Bold"/>
              </a:rPr>
              <a:t>Jill </a:t>
            </a:r>
          </a:p>
          <a:p>
            <a:pPr algn="ctr"/>
            <a:r>
              <a:rPr lang="en-US" sz="1200" b="1" dirty="0" smtClean="0">
                <a:latin typeface="Abadi MT Condensed Extra Bold"/>
                <a:cs typeface="Abadi MT Condensed Extra Bold"/>
              </a:rPr>
              <a:t>Gonzalez Bravo</a:t>
            </a:r>
            <a:endParaRPr lang="en-US" sz="1200" b="1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87985755"/>
              </p:ext>
            </p:extLst>
          </p:nvPr>
        </p:nvGraphicFramePr>
        <p:xfrm>
          <a:off x="2798630" y="551642"/>
          <a:ext cx="8268254" cy="6433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6459" y="1205203"/>
            <a:ext cx="278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-300" dirty="0" smtClean="0">
                <a:solidFill>
                  <a:srgbClr val="3C1E12"/>
                </a:solidFill>
              </a:rPr>
              <a:t>Motivational</a:t>
            </a:r>
            <a:endParaRPr lang="en-US" sz="2800" spc="-300" dirty="0">
              <a:solidFill>
                <a:srgbClr val="3C1E1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33501" y="22711"/>
            <a:ext cx="10569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Mosaic of Influences that Shape Professional Identity Development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3598" y="2545255"/>
            <a:ext cx="2206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-150" dirty="0" smtClean="0">
                <a:solidFill>
                  <a:schemeClr val="accent3">
                    <a:lumMod val="50000"/>
                  </a:schemeClr>
                </a:solidFill>
              </a:rPr>
              <a:t>Experiential</a:t>
            </a:r>
            <a:endParaRPr lang="en-US" sz="2800" spc="-15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57378" y="4127428"/>
            <a:ext cx="16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Affect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92158" y="5548309"/>
            <a:ext cx="16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632523"/>
                </a:solidFill>
              </a:rPr>
              <a:t>Feeling</a:t>
            </a:r>
            <a:endParaRPr lang="en-US" sz="2800" dirty="0">
              <a:solidFill>
                <a:srgbClr val="63252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03264" y="2621837"/>
            <a:ext cx="16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C1E12"/>
                </a:solidFill>
              </a:rPr>
              <a:t>Efficacy</a:t>
            </a:r>
            <a:endParaRPr lang="en-US" sz="2800" dirty="0">
              <a:solidFill>
                <a:srgbClr val="3C1E1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2158" y="2621837"/>
            <a:ext cx="1811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300" dirty="0" smtClean="0">
                <a:solidFill>
                  <a:schemeClr val="accent2">
                    <a:lumMod val="50000"/>
                  </a:schemeClr>
                </a:solidFill>
              </a:rPr>
              <a:t>Emotional</a:t>
            </a:r>
            <a:endParaRPr lang="en-US" sz="3200" spc="-3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75556" y="4136764"/>
            <a:ext cx="16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C1E12"/>
                </a:solidFill>
              </a:rPr>
              <a:t>Agency</a:t>
            </a:r>
            <a:endParaRPr lang="en-US" sz="2800" dirty="0">
              <a:solidFill>
                <a:srgbClr val="3C1E1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30971" y="4100765"/>
            <a:ext cx="1655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4F6228"/>
                </a:solidFill>
              </a:rPr>
              <a:t>Prior Knowledge</a:t>
            </a:r>
            <a:endParaRPr lang="en-US" sz="2400" dirty="0">
              <a:solidFill>
                <a:srgbClr val="4F622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58678" y="5589822"/>
            <a:ext cx="1655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4F6228"/>
                </a:solidFill>
              </a:rPr>
              <a:t>Prior </a:t>
            </a:r>
            <a:r>
              <a:rPr lang="en-US" sz="2400" spc="-150" dirty="0" smtClean="0">
                <a:solidFill>
                  <a:srgbClr val="4F6228"/>
                </a:solidFill>
              </a:rPr>
              <a:t>Experiences</a:t>
            </a:r>
            <a:endParaRPr lang="en-US" sz="2400" spc="-150" dirty="0">
              <a:solidFill>
                <a:srgbClr val="4F6228"/>
              </a:solidFill>
            </a:endParaRPr>
          </a:p>
        </p:txBody>
      </p:sp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3854909401"/>
              </p:ext>
            </p:extLst>
          </p:nvPr>
        </p:nvGraphicFramePr>
        <p:xfrm>
          <a:off x="4547239" y="574826"/>
          <a:ext cx="8268254" cy="6433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155825" y="976818"/>
            <a:ext cx="2413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Rational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3281" y="2545255"/>
            <a:ext cx="1769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Reflection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86386" y="4250538"/>
            <a:ext cx="1769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Contemplation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2379" y="5725903"/>
            <a:ext cx="15074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Jill Gonzalez-Bravo, 2015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888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386"/>
            <a:ext cx="3294185" cy="56767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Theory of Possible Selves as proposed by </a:t>
            </a:r>
            <a:r>
              <a:rPr lang="en-US" dirty="0"/>
              <a:t>Markus and </a:t>
            </a:r>
            <a:r>
              <a:rPr lang="en-US" dirty="0" err="1"/>
              <a:t>Nurius</a:t>
            </a:r>
            <a:r>
              <a:rPr lang="en-US" dirty="0"/>
              <a:t> (</a:t>
            </a:r>
            <a:r>
              <a:rPr lang="en-US" dirty="0" smtClean="0"/>
              <a:t>1986)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56876539"/>
              </p:ext>
            </p:extLst>
          </p:nvPr>
        </p:nvGraphicFramePr>
        <p:xfrm>
          <a:off x="1738923" y="449386"/>
          <a:ext cx="6947877" cy="582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111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  <a:defRPr/>
            </a:pPr>
            <a:r>
              <a:rPr lang="en-US" dirty="0"/>
              <a:t>Fletcher (2000)</a:t>
            </a:r>
          </a:p>
          <a:p>
            <a:pPr>
              <a:buBlip>
                <a:blip r:embed="rId3"/>
              </a:buBlip>
              <a:defRPr/>
            </a:pPr>
            <a:r>
              <a:rPr lang="en-US" dirty="0"/>
              <a:t>Conway &amp; Clark (2003)</a:t>
            </a:r>
          </a:p>
          <a:p>
            <a:pPr>
              <a:buBlip>
                <a:blip r:embed="rId3"/>
              </a:buBlip>
              <a:defRPr/>
            </a:pPr>
            <a:r>
              <a:rPr lang="en-US" dirty="0"/>
              <a:t>Grossman and </a:t>
            </a:r>
            <a:r>
              <a:rPr lang="en-US" dirty="0" err="1"/>
              <a:t>Ronfeldt</a:t>
            </a:r>
            <a:r>
              <a:rPr lang="en-US" dirty="0"/>
              <a:t> (2008)</a:t>
            </a:r>
          </a:p>
          <a:p>
            <a:pPr>
              <a:buBlip>
                <a:blip r:embed="rId3"/>
              </a:buBlip>
              <a:defRPr/>
            </a:pPr>
            <a:r>
              <a:rPr lang="en-US" dirty="0" err="1"/>
              <a:t>Hamman</a:t>
            </a:r>
            <a:r>
              <a:rPr lang="en-US" dirty="0"/>
              <a:t> , </a:t>
            </a:r>
            <a:r>
              <a:rPr lang="en-US" dirty="0" err="1" smtClean="0"/>
              <a:t>Gosselin</a:t>
            </a:r>
            <a:r>
              <a:rPr lang="en-US" dirty="0"/>
              <a:t>, </a:t>
            </a:r>
            <a:r>
              <a:rPr lang="en-US" dirty="0" smtClean="0"/>
              <a:t>Romano</a:t>
            </a:r>
            <a:r>
              <a:rPr lang="en-US" dirty="0"/>
              <a:t>, </a:t>
            </a:r>
            <a:r>
              <a:rPr lang="en-US" dirty="0" err="1" smtClean="0"/>
              <a:t>Bunuan</a:t>
            </a:r>
            <a:r>
              <a:rPr lang="en-US" dirty="0" smtClean="0"/>
              <a:t>, (</a:t>
            </a:r>
            <a:r>
              <a:rPr lang="en-US" dirty="0"/>
              <a:t>2010)</a:t>
            </a:r>
          </a:p>
          <a:p>
            <a:pPr>
              <a:buBlip>
                <a:blip r:embed="rId3"/>
              </a:buBlip>
              <a:defRPr/>
            </a:pPr>
            <a:r>
              <a:rPr lang="en-US" dirty="0"/>
              <a:t>Hong (2012</a:t>
            </a:r>
            <a:r>
              <a:rPr lang="en-US" dirty="0" smtClean="0"/>
              <a:t>)</a:t>
            </a:r>
          </a:p>
          <a:p>
            <a:pPr>
              <a:buBlip>
                <a:blip r:embed="rId3"/>
              </a:buBlip>
              <a:defRPr/>
            </a:pPr>
            <a:r>
              <a:rPr lang="en-US" dirty="0" err="1"/>
              <a:t>Hamman</a:t>
            </a:r>
            <a:r>
              <a:rPr lang="en-US" dirty="0"/>
              <a:t>, Wang, and Burley (2013) </a:t>
            </a:r>
            <a:endParaRPr lang="en-US" dirty="0" smtClean="0"/>
          </a:p>
          <a:p>
            <a:pPr>
              <a:buBlip>
                <a:blip r:embed="rId3"/>
              </a:buBlip>
              <a:defRPr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2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Salient Possible Selves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29641"/>
              </p:ext>
            </p:extLst>
          </p:nvPr>
        </p:nvGraphicFramePr>
        <p:xfrm>
          <a:off x="457200" y="1600200"/>
          <a:ext cx="8229600" cy="487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931156" y="5645515"/>
            <a:ext cx="195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Hamman</a:t>
            </a:r>
            <a:r>
              <a:rPr lang="en-US" dirty="0" smtClean="0"/>
              <a:t> et al. (2010)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5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xmlns:p14="http://schemas.microsoft.com/office/powerpoint/2010/main" spd="slow" advTm="9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25233</TotalTime>
  <Words>930</Words>
  <Application>Microsoft Office PowerPoint</Application>
  <PresentationFormat>On-screen Show (4:3)</PresentationFormat>
  <Paragraphs>112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Abadi MT Condensed Extra Bold</vt:lpstr>
      <vt:lpstr>Arial</vt:lpstr>
      <vt:lpstr>Calibri</vt:lpstr>
      <vt:lpstr>Black</vt:lpstr>
      <vt:lpstr>Document</vt:lpstr>
      <vt:lpstr>Investigating the Development of Possible Selves in Teacher Education:  Candidate Perceptions of Hopes, Fears and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Theoretical Framework</vt:lpstr>
      <vt:lpstr>Salient Possible Selves</vt:lpstr>
      <vt:lpstr>Research Questions</vt:lpstr>
      <vt:lpstr>PowerPoint Presentation</vt:lpstr>
      <vt:lpstr>Affirmations of the Current Research</vt:lpstr>
      <vt:lpstr>New Understandings</vt:lpstr>
      <vt:lpstr>Level of Significance</vt:lpstr>
    </vt:vector>
  </TitlesOfParts>
  <Company>MidAmerica Nazarene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Gonzalez</dc:creator>
  <cp:lastModifiedBy>Bruce Flanders</cp:lastModifiedBy>
  <cp:revision>56</cp:revision>
  <dcterms:created xsi:type="dcterms:W3CDTF">2015-01-31T10:01:47Z</dcterms:created>
  <dcterms:modified xsi:type="dcterms:W3CDTF">2015-05-13T14:30:38Z</dcterms:modified>
</cp:coreProperties>
</file>