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8" r:id="rId4"/>
    <p:sldId id="268" r:id="rId5"/>
    <p:sldId id="264" r:id="rId6"/>
    <p:sldId id="265" r:id="rId7"/>
    <p:sldId id="261" r:id="rId8"/>
    <p:sldId id="260" r:id="rId9"/>
    <p:sldId id="269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F42C3-876D-4ABF-94EE-83661B49971C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7005C-1036-4DD4-B78B-92A2F4186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9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9D2CAD-CE21-4619-9543-B42BE4CD50A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8F20CA-AE58-4CF8-BD8D-D81F8370634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</a:t>
            </a:r>
            <a:br>
              <a:rPr lang="en-US" dirty="0" smtClean="0"/>
            </a:br>
            <a:r>
              <a:rPr lang="en-US" dirty="0" smtClean="0"/>
              <a:t>Sermon Illustration in Buddhist Perspectives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Holiness Writer’s Conference</a:t>
            </a:r>
          </a:p>
          <a:p>
            <a:r>
              <a:rPr lang="en-US" dirty="0" smtClean="0"/>
              <a:t>Asia Pacific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Practical: Holiness Theme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575517"/>
              </p:ext>
            </p:extLst>
          </p:nvPr>
        </p:nvGraphicFramePr>
        <p:xfrm>
          <a:off x="457200" y="15240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17526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Bible Reference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Bible References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Holiness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2Pet. 1:21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Self-Discipline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1Pet.1:13; 2Pet. 1:5-8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Faithfulness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Num.12:7; 2Tim.2:13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Diligence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Deut. 28:1; Prov.21:5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</a:t>
                      </a:r>
                      <a:r>
                        <a:rPr lang="en-US" baseline="0" dirty="0" smtClean="0"/>
                        <a:t> God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Deut.6:5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Ps. 51:10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</a:t>
                      </a:r>
                      <a:r>
                        <a:rPr lang="en-US" baseline="0" dirty="0" smtClean="0"/>
                        <a:t> Family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1Tim.3:4; Eph.5:33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Optimism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Ps.</a:t>
                      </a:r>
                      <a:r>
                        <a:rPr lang="en-US" baseline="0" dirty="0" smtClean="0"/>
                        <a:t> 27:13-14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Luk.10:27;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Enthusiasm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Eph. 6:6-8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Forgiveness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Matt.6:15; Heb.8:12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Mk.</a:t>
                      </a:r>
                      <a:r>
                        <a:rPr lang="en-US" baseline="0" dirty="0" smtClean="0"/>
                        <a:t> 6:34; Eph. 4:32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2Pet. 3:9,15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Luke 18:1-8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Phil.4:4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 13:33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Prov. 19:23; Phi.411-13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1Kig.3:5-14; Prov.18:15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Humbleness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Eph.4:2-3; Luk.14:11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Obedience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Joh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14:15; Acts 5:29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Honesty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Prov. 12:17,19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Generosity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2Cor.</a:t>
                      </a:r>
                      <a:r>
                        <a:rPr lang="en-US" baseline="0" dirty="0" smtClean="0"/>
                        <a:t> 9:10-11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4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Guide: Practical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teaching of Buddha</a:t>
            </a:r>
          </a:p>
          <a:p>
            <a:pPr lvl="1"/>
            <a:r>
              <a:rPr lang="en-US" dirty="0" smtClean="0"/>
              <a:t>You may find some stories told by Buddha that enlighten the biblical holiness teaching</a:t>
            </a:r>
          </a:p>
          <a:p>
            <a:r>
              <a:rPr lang="en-US" dirty="0" smtClean="0"/>
              <a:t>Study the Buddhist’s festival events</a:t>
            </a:r>
          </a:p>
          <a:p>
            <a:pPr lvl="1"/>
            <a:r>
              <a:rPr lang="en-US" dirty="0"/>
              <a:t>You may find some values of the celebration that reflect the biblical holiness </a:t>
            </a:r>
            <a:r>
              <a:rPr lang="en-US" dirty="0" smtClean="0"/>
              <a:t>teaching</a:t>
            </a:r>
          </a:p>
          <a:p>
            <a:r>
              <a:rPr lang="en-US" dirty="0" smtClean="0"/>
              <a:t>Study contemporary Buddhist’s books</a:t>
            </a:r>
          </a:p>
          <a:p>
            <a:pPr lvl="1"/>
            <a:r>
              <a:rPr lang="en-US" dirty="0" smtClean="0"/>
              <a:t>You may find some phrases and new stories that reflect the biblical holiness teaching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42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Group into your language group </a:t>
            </a:r>
          </a:p>
          <a:p>
            <a:r>
              <a:rPr lang="en-US" sz="4000" dirty="0" smtClean="0"/>
              <a:t>Choose a leader</a:t>
            </a:r>
          </a:p>
          <a:p>
            <a:r>
              <a:rPr lang="en-US" sz="4000" dirty="0" smtClean="0"/>
              <a:t>Each group will have discussion, sharing and writing the Illustrations in the worksheet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3115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(Only if we have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Kindly introduce yourself </a:t>
            </a:r>
          </a:p>
          <a:p>
            <a:r>
              <a:rPr lang="en-US" sz="2800" dirty="0" smtClean="0"/>
              <a:t>Name: Calling name</a:t>
            </a:r>
          </a:p>
          <a:p>
            <a:r>
              <a:rPr lang="en-US" sz="2800" dirty="0" smtClean="0"/>
              <a:t>Family Background</a:t>
            </a:r>
          </a:p>
          <a:p>
            <a:r>
              <a:rPr lang="en-US" sz="2800" dirty="0" smtClean="0"/>
              <a:t>Home City/ Country</a:t>
            </a:r>
          </a:p>
          <a:p>
            <a:r>
              <a:rPr lang="en-US" sz="2800" dirty="0" smtClean="0"/>
              <a:t>Ministry (if you are a full time minister)</a:t>
            </a:r>
          </a:p>
          <a:p>
            <a:pPr marL="457200" lvl="1" indent="0">
              <a:buNone/>
            </a:pPr>
            <a:r>
              <a:rPr lang="en-US" dirty="0"/>
              <a:t>Example: </a:t>
            </a:r>
          </a:p>
          <a:p>
            <a:pPr marL="457200" lvl="1" indent="0">
              <a:buNone/>
            </a:pPr>
            <a:r>
              <a:rPr lang="en-US" dirty="0"/>
              <a:t>I am Pastor Jubilee. I am a married man and have two Sons. I live in Yangon. I am a pastor, an evangelist and a professor. I love preaching and writing.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Activity: Buddhist’s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your group, please discuss these questions:</a:t>
            </a:r>
          </a:p>
          <a:p>
            <a:r>
              <a:rPr lang="en-US" dirty="0" smtClean="0"/>
              <a:t>What is the relationship of </a:t>
            </a:r>
            <a:r>
              <a:rPr lang="en-US" dirty="0"/>
              <a:t>B</a:t>
            </a:r>
            <a:r>
              <a:rPr lang="en-US" dirty="0" smtClean="0"/>
              <a:t>uddhist people to nature? </a:t>
            </a:r>
          </a:p>
          <a:p>
            <a:r>
              <a:rPr lang="en-US" dirty="0" smtClean="0"/>
              <a:t>What do they believe about life?</a:t>
            </a:r>
          </a:p>
          <a:p>
            <a:r>
              <a:rPr lang="en-US" dirty="0" smtClean="0"/>
              <a:t>Why do they build so many religious buildings and doing many charitable works?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Quick Buzz: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What is </a:t>
            </a:r>
            <a:r>
              <a:rPr lang="en-US" dirty="0" smtClean="0"/>
              <a:t>a parable?</a:t>
            </a:r>
            <a:endParaRPr lang="en-US" dirty="0"/>
          </a:p>
          <a:p>
            <a:pPr lvl="1"/>
            <a:r>
              <a:rPr lang="en-US" dirty="0" smtClean="0"/>
              <a:t>A parable </a:t>
            </a:r>
            <a:r>
              <a:rPr lang="en-US" dirty="0"/>
              <a:t>can be a simple short story </a:t>
            </a:r>
            <a:r>
              <a:rPr lang="en-US" dirty="0" smtClean="0"/>
              <a:t>or fact about </a:t>
            </a:r>
            <a:r>
              <a:rPr lang="en-US" dirty="0"/>
              <a:t>everyday objects and experiences that teach a moral or spiritual </a:t>
            </a:r>
            <a:r>
              <a:rPr lang="en-US" dirty="0" smtClean="0"/>
              <a:t>lesson.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/>
              <a:t>do we need illustration for holiness sermon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Psalm 78:2 “I will open my mouth with a parables; I will utter hidden things, things from old.”</a:t>
            </a:r>
          </a:p>
          <a:p>
            <a:pPr lvl="1"/>
            <a:r>
              <a:rPr lang="en-US" dirty="0" smtClean="0"/>
              <a:t>Story or word picture help the listener to understand and remember longer</a:t>
            </a:r>
          </a:p>
        </p:txBody>
      </p:sp>
    </p:spTree>
    <p:extLst>
      <p:ext uri="{BB962C8B-B14F-4D97-AF65-F5344CB8AC3E}">
        <p14:creationId xmlns:p14="http://schemas.microsoft.com/office/powerpoint/2010/main" val="163806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</a:t>
            </a:r>
            <a:r>
              <a:rPr lang="en-US" dirty="0" smtClean="0"/>
              <a:t>Principal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Did Jesus ever illustrate in his teaching and preaching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Almost 35% of Jesus’ words in the Gospels are illustrations that included a story, parable, word picture, allegory, simile or metaphor.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are 51 different stories and parables in the Gospels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0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Biblical Principal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Paul’s Illustration for Pagan </a:t>
            </a:r>
            <a:r>
              <a:rPr lang="en-US" dirty="0" smtClean="0"/>
              <a:t>World-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Acts 17:22-31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 Unknown God – Jesus Christ, the Creator</a:t>
            </a:r>
          </a:p>
          <a:p>
            <a:r>
              <a:rPr lang="en-US" dirty="0"/>
              <a:t>‘</a:t>
            </a:r>
            <a:r>
              <a:rPr lang="en-US" dirty="0" smtClean="0"/>
              <a:t>We </a:t>
            </a:r>
            <a:r>
              <a:rPr lang="en-US" dirty="0"/>
              <a:t>are his offspring</a:t>
            </a:r>
            <a:r>
              <a:rPr lang="en-US" dirty="0" smtClean="0"/>
              <a:t>’- Children of God</a:t>
            </a:r>
          </a:p>
          <a:p>
            <a:endParaRPr lang="en-US" dirty="0"/>
          </a:p>
          <a:p>
            <a:r>
              <a:rPr lang="en-US" dirty="0" smtClean="0"/>
              <a:t>What can we find in Buddhist Perspectives that can be used to illustrate the Gospel?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Buddhist Theological Concept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305901"/>
              </p:ext>
            </p:extLst>
          </p:nvPr>
        </p:nvGraphicFramePr>
        <p:xfrm>
          <a:off x="457200" y="1224280"/>
          <a:ext cx="8229600" cy="610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472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Buddhist Perspectives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Biblical/ Christian</a:t>
                      </a:r>
                      <a:r>
                        <a:rPr lang="en-US" baseline="0" dirty="0" smtClean="0"/>
                        <a:t> Perspective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 dirty="0" smtClean="0"/>
                        <a:t>Three Jewelry</a:t>
                      </a:r>
                      <a:r>
                        <a:rPr lang="en-US" sz="1700" dirty="0" smtClean="0"/>
                        <a:t>:</a:t>
                      </a:r>
                      <a:r>
                        <a:rPr lang="en-US" sz="1700" baseline="0" dirty="0" smtClean="0"/>
                        <a:t> God, Word, &amp; Monk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 smtClean="0"/>
                        <a:t>Trinity</a:t>
                      </a:r>
                      <a:r>
                        <a:rPr lang="en-US" sz="1700" dirty="0" smtClean="0"/>
                        <a:t>:</a:t>
                      </a:r>
                      <a:r>
                        <a:rPr lang="en-US" sz="1700" baseline="0" dirty="0" smtClean="0"/>
                        <a:t> God the  Father, the Son, and the Holy Spirit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Gratitude</a:t>
                      </a:r>
                      <a:r>
                        <a:rPr lang="en-US" dirty="0" smtClean="0"/>
                        <a:t>: paying back</a:t>
                      </a:r>
                      <a:r>
                        <a:rPr lang="en-US" baseline="0" dirty="0" smtClean="0"/>
                        <a:t> for what we receive by honoring, tending, respecting, bowing 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Grace:</a:t>
                      </a:r>
                      <a:r>
                        <a:rPr lang="en-US" dirty="0" smtClean="0"/>
                        <a:t> God</a:t>
                      </a:r>
                      <a:r>
                        <a:rPr lang="en-US" baseline="0" dirty="0" smtClean="0"/>
                        <a:t> has given us his own son for all human kinds, we can pay back by worshiping, honoring,  living for Him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Karma</a:t>
                      </a:r>
                      <a:r>
                        <a:rPr lang="en-US" dirty="0" smtClean="0"/>
                        <a:t>: eternal</a:t>
                      </a:r>
                      <a:r>
                        <a:rPr lang="en-US" baseline="0" dirty="0" smtClean="0"/>
                        <a:t> debt as a result of life circles in the past (</a:t>
                      </a:r>
                      <a:r>
                        <a:rPr lang="en-US" i="1" baseline="0" dirty="0" err="1" smtClean="0"/>
                        <a:t>wut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chui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Sin:</a:t>
                      </a:r>
                      <a:r>
                        <a:rPr lang="en-US" dirty="0" smtClean="0"/>
                        <a:t> result of Adam’s sin in the past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Karma Exit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free from </a:t>
                      </a:r>
                      <a:r>
                        <a:rPr lang="en-US" dirty="0" smtClean="0"/>
                        <a:t>eternal debt, reaching</a:t>
                      </a:r>
                      <a:r>
                        <a:rPr lang="en-US" baseline="0" dirty="0" smtClean="0"/>
                        <a:t> to </a:t>
                      </a:r>
                      <a:r>
                        <a:rPr lang="en-US" dirty="0" smtClean="0"/>
                        <a:t>nirvana (</a:t>
                      </a:r>
                      <a:r>
                        <a:rPr lang="en-US" i="1" dirty="0" smtClean="0"/>
                        <a:t>heaven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Salvation</a:t>
                      </a:r>
                      <a:r>
                        <a:rPr lang="en-US" dirty="0" smtClean="0"/>
                        <a:t>: eligible to enter</a:t>
                      </a:r>
                      <a:r>
                        <a:rPr lang="en-US" baseline="0" dirty="0" smtClean="0"/>
                        <a:t> into eternity (heaven)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Merit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 erasing eternal debt/ karma by doing good to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Atonement:</a:t>
                      </a:r>
                      <a:r>
                        <a:rPr lang="en-US" baseline="0" dirty="0" smtClean="0"/>
                        <a:t> Jesus’ payment for human sin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Mitta:</a:t>
                      </a:r>
                      <a:r>
                        <a:rPr lang="en-US" dirty="0" smtClean="0"/>
                        <a:t> endless kindness and mercy to all living beings and things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Agape</a:t>
                      </a:r>
                      <a:r>
                        <a:rPr lang="en-US" dirty="0" smtClean="0"/>
                        <a:t>: selfless love to 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Karuh-na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doing something for the one who needs help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Compassion</a:t>
                      </a:r>
                      <a:r>
                        <a:rPr lang="en-US" dirty="0" smtClean="0"/>
                        <a:t>: a heart with action for needy people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Muhdita</a:t>
                      </a:r>
                      <a:r>
                        <a:rPr lang="en-US" dirty="0" smtClean="0"/>
                        <a:t>: good</a:t>
                      </a:r>
                      <a:r>
                        <a:rPr lang="en-US" baseline="0" dirty="0" smtClean="0"/>
                        <a:t> wish/ will to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Discernment</a:t>
                      </a:r>
                      <a:r>
                        <a:rPr lang="en-US" baseline="0" dirty="0" smtClean="0"/>
                        <a:t>: thoughtful for others,  be cheerful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3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Use of Illustrations by Jesus and Buddha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537521"/>
              </p:ext>
            </p:extLst>
          </p:nvPr>
        </p:nvGraphicFramePr>
        <p:xfrm>
          <a:off x="457200" y="1447800"/>
          <a:ext cx="8229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Jesus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Buddha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Told 51</a:t>
                      </a:r>
                      <a:r>
                        <a:rPr lang="en-US" baseline="0" dirty="0" smtClean="0"/>
                        <a:t> stories within 3.5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Told</a:t>
                      </a:r>
                      <a:r>
                        <a:rPr lang="en-US" baseline="0" dirty="0" smtClean="0"/>
                        <a:t> 547 stories within 40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Proactive for telling stories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Inactive for telling stories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 common words from everyday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stanzas</a:t>
                      </a:r>
                      <a:r>
                        <a:rPr lang="en-US" baseline="0" dirty="0" smtClean="0"/>
                        <a:t> or poems that need further explanation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judge the listeners,</a:t>
                      </a:r>
                      <a:r>
                        <a:rPr lang="en-US" baseline="0" dirty="0" smtClean="0"/>
                        <a:t> but want to know their deep desire (John 5:5-6)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Judge</a:t>
                      </a:r>
                      <a:r>
                        <a:rPr lang="en-US" baseline="0" dirty="0" smtClean="0"/>
                        <a:t> the present life as the cause of the past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 word</a:t>
                      </a:r>
                      <a:r>
                        <a:rPr lang="en-US" baseline="0" dirty="0" smtClean="0"/>
                        <a:t> pictures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animal</a:t>
                      </a:r>
                      <a:r>
                        <a:rPr lang="en-US" baseline="0" dirty="0" smtClean="0"/>
                        <a:t> stories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Honor the Father</a:t>
                      </a:r>
                      <a:r>
                        <a:rPr lang="en-US" baseline="0" dirty="0" smtClean="0"/>
                        <a:t> by telling stories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Exalt</a:t>
                      </a:r>
                      <a:r>
                        <a:rPr lang="en-US" baseline="0" dirty="0" smtClean="0"/>
                        <a:t> himself by telling his past life stories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</a:t>
                      </a:r>
                      <a:r>
                        <a:rPr lang="en-US" baseline="0" dirty="0" smtClean="0"/>
                        <a:t>l human relational focus stories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Tell human, animal, angels, and plants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Modify</a:t>
                      </a:r>
                      <a:r>
                        <a:rPr lang="en-US" baseline="0" dirty="0" smtClean="0"/>
                        <a:t> illustration depending on circumstances of the listeners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Repeat</a:t>
                      </a:r>
                      <a:r>
                        <a:rPr lang="en-US" baseline="0" dirty="0" smtClean="0"/>
                        <a:t> the same stories for different people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r>
                        <a:rPr lang="en-US" baseline="0" dirty="0" smtClean="0"/>
                        <a:t> objects and stories in the context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r>
                        <a:rPr lang="en-US" baseline="0" dirty="0" smtClean="0"/>
                        <a:t> same context for 100 stories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Tangible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Realistic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Illustrations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Mystical and Unrealistic Illusions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Wisdom for the 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4400" b="1" dirty="0" smtClean="0"/>
              <a:t>1Cor. 9:22</a:t>
            </a:r>
            <a:r>
              <a:rPr lang="en-US" sz="4400" b="1" dirty="0"/>
              <a:t> </a:t>
            </a:r>
            <a:r>
              <a:rPr lang="en-US" sz="4400" dirty="0"/>
              <a:t> </a:t>
            </a:r>
            <a:endParaRPr lang="en-US" sz="4400" dirty="0" smtClean="0"/>
          </a:p>
          <a:p>
            <a:pPr marL="82296" indent="0" algn="ctr">
              <a:buNone/>
            </a:pPr>
            <a:r>
              <a:rPr lang="en-US" sz="4400" dirty="0" smtClean="0"/>
              <a:t>To </a:t>
            </a:r>
            <a:r>
              <a:rPr lang="en-US" sz="4400" dirty="0"/>
              <a:t>the weak became I as weak, that I might gain the weak: I am made </a:t>
            </a:r>
            <a:r>
              <a:rPr lang="en-US" sz="4400" u="sng" dirty="0"/>
              <a:t>all things to all men</a:t>
            </a:r>
            <a:r>
              <a:rPr lang="en-US" sz="4400" dirty="0"/>
              <a:t>, that I might </a:t>
            </a:r>
            <a:r>
              <a:rPr lang="en-US" sz="4400" u="sng" dirty="0"/>
              <a:t>by all means save some.</a:t>
            </a:r>
          </a:p>
        </p:txBody>
      </p:sp>
    </p:spTree>
    <p:extLst>
      <p:ext uri="{BB962C8B-B14F-4D97-AF65-F5344CB8AC3E}">
        <p14:creationId xmlns:p14="http://schemas.microsoft.com/office/powerpoint/2010/main" val="3676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2006</TotalTime>
  <Words>789</Words>
  <Application>Microsoft Office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Welcome to Sermon Illustration in Buddhist Perspectives Workshop</vt:lpstr>
      <vt:lpstr>Introduction (Only if we have time)</vt:lpstr>
      <vt:lpstr>Group Activity: Buddhist’s Identity</vt:lpstr>
      <vt:lpstr>Quick Buzz: </vt:lpstr>
      <vt:lpstr>Biblical Principal</vt:lpstr>
      <vt:lpstr>Biblical Principal</vt:lpstr>
      <vt:lpstr>Buddhist Theological Concept</vt:lpstr>
      <vt:lpstr>Use of Illustrations by Jesus and Buddha</vt:lpstr>
      <vt:lpstr>Paul’s Wisdom for the Gospel</vt:lpstr>
      <vt:lpstr>Practical: Holiness Theme</vt:lpstr>
      <vt:lpstr>Guide: Practical Writing</vt:lpstr>
      <vt:lpstr>Language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ES1-131</cp:lastModifiedBy>
  <cp:revision>38</cp:revision>
  <cp:lastPrinted>2017-09-02T16:26:37Z</cp:lastPrinted>
  <dcterms:created xsi:type="dcterms:W3CDTF">2017-08-22T11:01:29Z</dcterms:created>
  <dcterms:modified xsi:type="dcterms:W3CDTF">2017-09-08T10:10:03Z</dcterms:modified>
</cp:coreProperties>
</file>