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72" r:id="rId6"/>
    <p:sldId id="268" r:id="rId7"/>
    <p:sldId id="261" r:id="rId8"/>
    <p:sldId id="262" r:id="rId9"/>
    <p:sldId id="263" r:id="rId10"/>
    <p:sldId id="264" r:id="rId11"/>
    <p:sldId id="265" r:id="rId12"/>
    <p:sldId id="271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53AB17-5172-4AC8-89EE-C569EA9670DD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2D2007-7424-483D-ABDE-5114CAD545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</a:t>
            </a:r>
            <a:br>
              <a:rPr lang="en-US" dirty="0" smtClean="0"/>
            </a:br>
            <a:r>
              <a:rPr lang="en-US" dirty="0" smtClean="0"/>
              <a:t>Holiness Sermon Illustrations Jesus’ Style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Holiness Writer’s Conference</a:t>
            </a:r>
          </a:p>
          <a:p>
            <a:r>
              <a:rPr lang="en-US" dirty="0" smtClean="0"/>
              <a:t>Asia Pacific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Work: Questions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What verbal/ word pictures and stories of illustration Jesus use to help his listeners understand?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What objects of illustration did Jesus use or talk about to help his listeners understand?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What places did Jesus use for his teaching and preaching?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92D050"/>
                </a:solidFill>
              </a:rPr>
              <a:t>Who were the people Jesus use as illustration in his teaching events?</a:t>
            </a:r>
            <a:endParaRPr lang="en-US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38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Key Point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We must use every type of illustration we can find in our own ministry area. </a:t>
            </a:r>
          </a:p>
          <a:p>
            <a:pPr algn="ctr"/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We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should be 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exporters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 of Holiness illustration, NOT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</a:rPr>
              <a:t>importers.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Asia-Pacific Region is the richest continent in religious, cultures, and stories. 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0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can you teach Matt.6:20 with this illustration!</a:t>
            </a:r>
            <a:endParaRPr lang="en-US" dirty="0"/>
          </a:p>
        </p:txBody>
      </p:sp>
      <p:pic>
        <p:nvPicPr>
          <p:cNvPr id="2050" name="Picture 2" descr="C:\Program Files (x86)\Microsoft Office\MEDIA\CAGCAT10\j0090386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22279" y="2883528"/>
            <a:ext cx="2699442" cy="231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8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Practice: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 on Jesus’ style of creating illustration</a:t>
            </a:r>
          </a:p>
          <a:p>
            <a:r>
              <a:rPr lang="en-US" dirty="0" smtClean="0"/>
              <a:t>Look at to Holiness Theme and select at least 3 themes</a:t>
            </a:r>
          </a:p>
          <a:p>
            <a:r>
              <a:rPr lang="en-US" dirty="0" smtClean="0"/>
              <a:t>Write three kinds of illustrations on the Worksheet for the 3 chosen themes</a:t>
            </a:r>
          </a:p>
          <a:p>
            <a:r>
              <a:rPr lang="en-US" dirty="0" smtClean="0"/>
              <a:t>Create, develop, and modify your Illustrations depending on the people group you minister to</a:t>
            </a:r>
          </a:p>
          <a:p>
            <a:r>
              <a:rPr lang="en-US" dirty="0" smtClean="0"/>
              <a:t>Share your stories and word pictures you have with other ministers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3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Practical: Holiness Theme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551148"/>
              </p:ext>
            </p:extLst>
          </p:nvPr>
        </p:nvGraphicFramePr>
        <p:xfrm>
          <a:off x="457200" y="1600200"/>
          <a:ext cx="8229600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17526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Bible Reference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Bible References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Holiness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2Pet. 1:21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Self-Discipline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1Pet.1:13; 2Pet. 1:5-8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Faithfulness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Num.12:7; 2Tim.2:13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Diligence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Deut. 28:1; Prov.21:5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</a:t>
                      </a:r>
                      <a:r>
                        <a:rPr lang="en-US" baseline="0" dirty="0" smtClean="0"/>
                        <a:t> God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Deut.6:5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Ps. 51:10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</a:t>
                      </a:r>
                      <a:r>
                        <a:rPr lang="en-US" baseline="0" dirty="0" smtClean="0"/>
                        <a:t> Family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1Tim.3:4; Eph.5:33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Optimism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Ps.</a:t>
                      </a:r>
                      <a:r>
                        <a:rPr lang="en-US" baseline="0" dirty="0" smtClean="0"/>
                        <a:t> 27:13-14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Loving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Luk.10:27;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Enthusiasm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Eph. 6:6-8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Forgiveness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Matt.6:15; Heb.8:12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Mk.</a:t>
                      </a:r>
                      <a:r>
                        <a:rPr lang="en-US" baseline="0" dirty="0" smtClean="0"/>
                        <a:t> 6:34; Eph. 4:32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2Pet. 3:9,15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Luke 18:1-8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Phil.4:4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 13:33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Prov. 19:23; Phi.411-13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1Kig.3:5-14; Prov.18:15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Humbleness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Eph.4:2-3; Luk.14:11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Obedience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Joh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14:15; Acts 5:29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Honesty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Prov. 12:17,19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Generosity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2Cor.</a:t>
                      </a:r>
                      <a:r>
                        <a:rPr lang="en-US" baseline="0" dirty="0" smtClean="0"/>
                        <a:t> 9:10-11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8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into 4 groups: please kindly count your number as 1,2,3,4 and get the same number together into a group</a:t>
            </a:r>
          </a:p>
          <a:p>
            <a:r>
              <a:rPr lang="en-US" dirty="0" smtClean="0"/>
              <a:t>Choose a leader, recorder, and reporter from each group</a:t>
            </a:r>
          </a:p>
          <a:p>
            <a:r>
              <a:rPr lang="en-US" dirty="0" smtClean="0"/>
              <a:t>Choose a color for a group name: </a:t>
            </a:r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C000"/>
                </a:solidFill>
              </a:rPr>
              <a:t>Yellow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Each group will have many discussion, sharing, and reflection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Group Activity</a:t>
            </a:r>
            <a:r>
              <a:rPr lang="en-US" b="1" dirty="0">
                <a:effectLst/>
              </a:rPr>
              <a:t>: Puzzle </a:t>
            </a:r>
            <a:r>
              <a:rPr lang="en-US" b="1" dirty="0" smtClean="0">
                <a:effectLst/>
              </a:rPr>
              <a:t>Challenge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a volunteer from each group</a:t>
            </a:r>
          </a:p>
          <a:p>
            <a:r>
              <a:rPr lang="en-US" dirty="0"/>
              <a:t>Instructions to the four volunteers are as follows:</a:t>
            </a:r>
          </a:p>
          <a:p>
            <a:pPr lvl="1"/>
            <a:r>
              <a:rPr lang="en-US" dirty="0"/>
              <a:t>Place your pen on any of the dots. </a:t>
            </a:r>
          </a:p>
          <a:p>
            <a:pPr lvl="1"/>
            <a:r>
              <a:rPr lang="en-US" dirty="0"/>
              <a:t>You can only make four straight lines on the board. 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your four strokes you have to cover all the dots. </a:t>
            </a:r>
          </a:p>
          <a:p>
            <a:pPr lvl="1"/>
            <a:r>
              <a:rPr lang="en-US" dirty="0"/>
              <a:t>You must not take your pen off the </a:t>
            </a:r>
            <a:r>
              <a:rPr lang="en-US" dirty="0" smtClean="0"/>
              <a:t>board</a:t>
            </a:r>
          </a:p>
          <a:p>
            <a:pPr lvl="1"/>
            <a:r>
              <a:rPr lang="en-US" dirty="0" smtClean="0"/>
              <a:t>Each one has only 1 minute to start and finish the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0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60198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Go Beyond the Box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5638800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13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Style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Luke 5:36 “And </a:t>
            </a:r>
            <a:r>
              <a:rPr lang="en-US" dirty="0"/>
              <a:t>no one pours new wine into old wineskins. Otherwise, the new wine will burst the skins; the wine will run out and the wineskins will be ruined.” </a:t>
            </a:r>
          </a:p>
          <a:p>
            <a:pPr lvl="0"/>
            <a:r>
              <a:rPr lang="en-US" dirty="0"/>
              <a:t>We must think outside the ‘box’ or ‘frame’. </a:t>
            </a:r>
          </a:p>
          <a:p>
            <a:pPr lvl="0"/>
            <a:r>
              <a:rPr lang="en-US" dirty="0"/>
              <a:t>We need to try new ways of making the Bible/ the word of God come alive by new illustrations </a:t>
            </a:r>
          </a:p>
          <a:p>
            <a:pPr lvl="0"/>
            <a:r>
              <a:rPr lang="en-US" dirty="0"/>
              <a:t>We must not just do it in the way that it has always been done before. </a:t>
            </a:r>
          </a:p>
          <a:p>
            <a:r>
              <a:rPr lang="en-US" dirty="0" smtClean="0"/>
              <a:t>Jesus modified many OT teaching with new illustrations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2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Quick Buzz: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an illustration?</a:t>
            </a:r>
          </a:p>
          <a:p>
            <a:r>
              <a:rPr lang="en-US" dirty="0"/>
              <a:t>Illustration can be a simple short story </a:t>
            </a:r>
            <a:r>
              <a:rPr lang="en-US" dirty="0" smtClean="0"/>
              <a:t>or fact about </a:t>
            </a:r>
            <a:r>
              <a:rPr lang="en-US" dirty="0"/>
              <a:t>everyday objects and experiences that teach a moral or spiritual lesson.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Why do we need illustration for holiness sermon?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Did Jesus ever illustrate in his teaching and preaching?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7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Work: Guideline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Each group will be given a question to look at an area of Jesus’ ministry and see how he illustrated his preaching/ teaching.</a:t>
            </a:r>
          </a:p>
          <a:p>
            <a:r>
              <a:rPr lang="en-US" sz="3600" dirty="0" smtClean="0"/>
              <a:t>Discuss in your group and write your finding results on the paper chart</a:t>
            </a:r>
          </a:p>
          <a:p>
            <a:r>
              <a:rPr lang="en-US" sz="3600" dirty="0" smtClean="0"/>
              <a:t>Prepare for group presentation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163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360</TotalTime>
  <Words>600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Welcome to Holiness Sermon Illustrations Jesus’ Style Workshop</vt:lpstr>
      <vt:lpstr>Group Division</vt:lpstr>
      <vt:lpstr>Group Activity: Puzzle Challenge</vt:lpstr>
      <vt:lpstr>PowerPoint Presentation</vt:lpstr>
      <vt:lpstr>PowerPoint Presentation</vt:lpstr>
      <vt:lpstr>Go Beyond the Box </vt:lpstr>
      <vt:lpstr>Jesus’ Style</vt:lpstr>
      <vt:lpstr>Quick Buzz: </vt:lpstr>
      <vt:lpstr>Group Work: Guideline</vt:lpstr>
      <vt:lpstr>Group Work: Questions</vt:lpstr>
      <vt:lpstr>Key Point</vt:lpstr>
      <vt:lpstr>What can you teach Matt.6:20 with this illustration!</vt:lpstr>
      <vt:lpstr>Writing Practice:</vt:lpstr>
      <vt:lpstr>Practical: Holiness Theme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Holiness Sermon Illustrations Jesus’ Style</dc:title>
  <dc:creator>hp</dc:creator>
  <cp:lastModifiedBy>ES1-131</cp:lastModifiedBy>
  <cp:revision>43</cp:revision>
  <dcterms:created xsi:type="dcterms:W3CDTF">2017-08-16T12:37:48Z</dcterms:created>
  <dcterms:modified xsi:type="dcterms:W3CDTF">2017-09-08T10:08:26Z</dcterms:modified>
</cp:coreProperties>
</file>