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92" r:id="rId4"/>
    <p:sldId id="294" r:id="rId5"/>
    <p:sldId id="295" r:id="rId6"/>
    <p:sldId id="296" r:id="rId7"/>
    <p:sldId id="297" r:id="rId8"/>
    <p:sldId id="298" r:id="rId9"/>
    <p:sldId id="318" r:id="rId10"/>
    <p:sldId id="322" r:id="rId11"/>
    <p:sldId id="299" r:id="rId12"/>
    <p:sldId id="300" r:id="rId13"/>
    <p:sldId id="301" r:id="rId14"/>
    <p:sldId id="302" r:id="rId15"/>
    <p:sldId id="320" r:id="rId16"/>
    <p:sldId id="321" r:id="rId17"/>
    <p:sldId id="317" r:id="rId18"/>
    <p:sldId id="303" r:id="rId19"/>
    <p:sldId id="305" r:id="rId20"/>
    <p:sldId id="306" r:id="rId21"/>
    <p:sldId id="307" r:id="rId22"/>
    <p:sldId id="308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>
        <p:scale>
          <a:sx n="66" d="100"/>
          <a:sy n="66" d="100"/>
        </p:scale>
        <p:origin x="225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BA24-138E-4429-9C85-A936DE16ED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00A0-099A-4E12-8B26-5B2CE515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6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1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0377" r="16313" b="10794"/>
          <a:stretch/>
        </p:blipFill>
        <p:spPr>
          <a:xfrm>
            <a:off x="740228" y="1422399"/>
            <a:ext cx="10711543" cy="392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2716464"/>
            <a:ext cx="8235461" cy="14250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“Embrace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the</a:t>
            </a:r>
          </a:p>
          <a:p>
            <a:pPr lvl="0" algn="ctr" defTabSz="456406" hangingPunct="0"/>
            <a:r>
              <a:rPr lang="en-US" sz="4500" b="1" u="sng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Awkward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 </a:t>
            </a:r>
            <a:r>
              <a:rPr lang="en-US" sz="4500" b="1" u="sng" kern="0" dirty="0">
                <a:solidFill>
                  <a:srgbClr val="FFFFFF"/>
                </a:solidFill>
                <a:latin typeface="Helvetica Light"/>
                <a:sym typeface="Helvetica Light"/>
              </a:rPr>
              <a:t>Moment!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”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27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2370216"/>
            <a:ext cx="8235461" cy="211756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Allow yourself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time</a:t>
            </a:r>
          </a:p>
          <a:p>
            <a:pPr lvl="0" algn="ctr" defTabSz="456406" hangingPunct="0"/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to </a:t>
            </a:r>
            <a:r>
              <a:rPr lang="en-US" sz="4500" b="1" u="sng" kern="0" dirty="0">
                <a:solidFill>
                  <a:srgbClr val="FFFFFF"/>
                </a:solidFill>
                <a:latin typeface="Helvetica Light"/>
                <a:sym typeface="Helvetica Light"/>
              </a:rPr>
              <a:t>respond</a:t>
            </a:r>
          </a:p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rather than reacting.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56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1677719"/>
            <a:ext cx="8235461" cy="3502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“The hotheaded do things they’ll later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regret;</a:t>
            </a:r>
          </a:p>
          <a:p>
            <a:pPr lvl="0" algn="ctr" defTabSz="456406" hangingPunct="0"/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the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coldhearted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get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the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cold shoulder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.”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-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Proverbs 14:17 (MSG)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76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3618" y="2716464"/>
            <a:ext cx="9124763" cy="14250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Approach every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conflict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with </a:t>
            </a:r>
            <a:r>
              <a:rPr lang="en-US" sz="4500" b="1" u="sng" kern="0" dirty="0">
                <a:solidFill>
                  <a:srgbClr val="FFFFFF"/>
                </a:solidFill>
                <a:latin typeface="Helvetica Light"/>
                <a:sym typeface="Helvetica Light"/>
              </a:rPr>
              <a:t>humility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66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24601"/>
          <a:stretch/>
        </p:blipFill>
        <p:spPr>
          <a:xfrm>
            <a:off x="14513" y="0"/>
            <a:ext cx="12162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6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r="26257"/>
          <a:stretch/>
        </p:blipFill>
        <p:spPr>
          <a:xfrm>
            <a:off x="0" y="0"/>
            <a:ext cx="1217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587" y="2023967"/>
            <a:ext cx="10882825" cy="28100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“Why do you look at the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speck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of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sawdust in your brother’s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eye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and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pay no attention to the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plank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in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your own eye? 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21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3658" y="1677719"/>
            <a:ext cx="8484683" cy="3502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How can you say to your brother, ‘Let me take the speck out of your eye,’ when all the time there is a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plank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in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your own eye?</a:t>
            </a:r>
          </a:p>
        </p:txBody>
      </p:sp>
    </p:spTree>
    <p:extLst>
      <p:ext uri="{BB962C8B-B14F-4D97-AF65-F5344CB8AC3E}">
        <p14:creationId xmlns:p14="http://schemas.microsoft.com/office/powerpoint/2010/main" val="7333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1331471"/>
            <a:ext cx="8235461" cy="41950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You hypocrite, first take the plank out of your own eye, and then you will see clearly to remove the speck from your brother’s eye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.”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-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Matthew 7:3-5 (NIV)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29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2370216"/>
            <a:ext cx="8235461" cy="211756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When we ignore conflict it doesn’t get better;</a:t>
            </a:r>
            <a:b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it gets infected.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22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2716464"/>
            <a:ext cx="8235461" cy="14250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Beware of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possible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surface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conflict.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64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2716465"/>
            <a:ext cx="8235461" cy="14250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Look for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the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u="sng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common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 </a:t>
            </a:r>
            <a:r>
              <a:rPr lang="en-US" sz="4500" b="1" u="sng" kern="0" dirty="0">
                <a:solidFill>
                  <a:srgbClr val="FFFFFF"/>
                </a:solidFill>
                <a:latin typeface="Helvetica Light"/>
                <a:sym typeface="Helvetica Light"/>
              </a:rPr>
              <a:t>ground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 solution.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99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6622" y="1677719"/>
            <a:ext cx="8858755" cy="3502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Support, Empathize, Truth.</a:t>
            </a:r>
            <a:b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Affirm common goals, </a:t>
            </a:r>
            <a:r>
              <a:rPr lang="en-US" sz="4500" b="1" u="sng" kern="0" dirty="0">
                <a:solidFill>
                  <a:srgbClr val="FFFFFF"/>
                </a:solidFill>
                <a:latin typeface="Helvetica Light"/>
                <a:sym typeface="Helvetica Light"/>
              </a:rPr>
              <a:t>empathize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 with the other person’s feelings, and then speak the truth in love.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86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178" y="2023967"/>
            <a:ext cx="9307643" cy="28100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“If it is possible, as far as it depends on you, live at peace with everyone.” </a:t>
            </a:r>
            <a:b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- Romans 12:18 (NIV)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09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2023968"/>
            <a:ext cx="8235461" cy="28100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“Go ahead and be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angry.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You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do well to be angry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—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but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don’t use your anger as fuel for revenge.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23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1677719"/>
            <a:ext cx="8235461" cy="3502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And don’t stay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angry.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Don’t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go to bed angry.</a:t>
            </a:r>
            <a:b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Don’t give the Devil that kind of foothold in your life.”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/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-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Ephesians 4:26-27 (MSG)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7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2342" y="1677719"/>
            <a:ext cx="8767315" cy="3502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“If your brother sins against you, go and tell him his fault, between you and him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alone.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If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he listens to you,</a:t>
            </a:r>
            <a:b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you have gained your brother.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1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269" y="1677719"/>
            <a:ext cx="8235461" cy="3502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But if he does not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listen, take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one or two others along with you, that every charge may be established by the </a:t>
            </a: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evidence</a:t>
            </a:r>
            <a:b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</a:br>
            <a:r>
              <a:rPr lang="en-US" sz="4500" b="1" kern="0" dirty="0" smtClean="0">
                <a:solidFill>
                  <a:srgbClr val="FFFFFF"/>
                </a:solidFill>
                <a:latin typeface="Helvetica Light"/>
                <a:sym typeface="Helvetica Light"/>
              </a:rPr>
              <a:t>of </a:t>
            </a:r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two or three witnesses.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12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691" y="1331470"/>
            <a:ext cx="8376617" cy="41950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844" tIns="19844" rIns="19844" bIns="19844" numCol="1" spcCol="38100" rtlCol="0" anchor="ctr">
            <a:spAutoFit/>
          </a:bodyPr>
          <a:lstStyle/>
          <a:p>
            <a:pPr lvl="0" algn="ctr" defTabSz="456406" hangingPunct="0"/>
            <a:r>
              <a:rPr lang="en-US" sz="4500" b="1" kern="0" dirty="0">
                <a:solidFill>
                  <a:srgbClr val="FFFFFF"/>
                </a:solidFill>
                <a:latin typeface="Helvetica Light"/>
                <a:sym typeface="Helvetica Light"/>
              </a:rPr>
              <a:t>If he refuses to listen to them, tell it to the church. And if he refuses to listen even to the church, let him be to you as a Gentile and a tax collector”. -Matthew 18:15-17 (ESV)</a:t>
            </a:r>
            <a:endParaRPr lang="en-US" sz="4500" b="1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19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r="18555"/>
          <a:stretch/>
        </p:blipFill>
        <p:spPr>
          <a:xfrm>
            <a:off x="14515" y="0"/>
            <a:ext cx="12177486" cy="68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10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236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Mahle</dc:creator>
  <cp:lastModifiedBy>Rachel Sherman</cp:lastModifiedBy>
  <cp:revision>37</cp:revision>
  <dcterms:created xsi:type="dcterms:W3CDTF">2018-09-27T19:14:48Z</dcterms:created>
  <dcterms:modified xsi:type="dcterms:W3CDTF">2019-02-08T14:59:33Z</dcterms:modified>
</cp:coreProperties>
</file>